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7" r:id="rId3"/>
    <p:sldId id="258" r:id="rId4"/>
    <p:sldId id="259" r:id="rId5"/>
    <p:sldId id="275" r:id="rId6"/>
    <p:sldId id="261" r:id="rId7"/>
    <p:sldId id="262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Relationship Id="rId3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0.emf"/><Relationship Id="rId3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6A152D-46B7-8541-AE48-2AF8BB950634}" type="datetimeFigureOut">
              <a:rPr lang="en-US" smtClean="0"/>
              <a:t>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2B9260C-D244-B848-8012-E8CEFBC70B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3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4" Type="http://schemas.openxmlformats.org/officeDocument/2006/relationships/image" Target="../media/image2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4" Type="http://schemas.openxmlformats.org/officeDocument/2006/relationships/image" Target="../media/image26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image" Target="../media/image27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1.e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8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0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Mathematics III For college graduates </a:t>
            </a:r>
          </a:p>
          <a:p>
            <a:endParaRPr lang="en-US" dirty="0"/>
          </a:p>
          <a:p>
            <a:r>
              <a:rPr lang="en-US" dirty="0" smtClean="0"/>
              <a:t>#</a:t>
            </a:r>
            <a:r>
              <a:rPr lang="en-US" dirty="0" err="1" smtClean="0"/>
              <a:t>doyouhavegrit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24 </a:t>
            </a:r>
            <a:r>
              <a:rPr lang="en-US" smtClean="0"/>
              <a:t>– </a:t>
            </a:r>
            <a:r>
              <a:rPr lang="en-US"/>
              <a:t>Roots and Radical Expressions</a:t>
            </a: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6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/>
              <a:t>#13 – Simplify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615254"/>
              </p:ext>
            </p:extLst>
          </p:nvPr>
        </p:nvGraphicFramePr>
        <p:xfrm>
          <a:off x="2686050" y="2057400"/>
          <a:ext cx="21701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482400" imgH="342720" progId="Equation.3">
                  <p:embed/>
                </p:oleObj>
              </mc:Choice>
              <mc:Fallback>
                <p:oleObj name="Equation" r:id="rId3" imgW="482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2057400"/>
                        <a:ext cx="2170113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27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800625"/>
              </p:ext>
            </p:extLst>
          </p:nvPr>
        </p:nvGraphicFramePr>
        <p:xfrm>
          <a:off x="2743200" y="2057400"/>
          <a:ext cx="205562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457200" imgH="342720" progId="Equation.3">
                  <p:embed/>
                </p:oleObj>
              </mc:Choice>
              <mc:Fallback>
                <p:oleObj name="Equation" r:id="rId3" imgW="457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057400"/>
                        <a:ext cx="2055628" cy="1524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16889" y="0"/>
            <a:ext cx="6512511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dirty="0" smtClean="0"/>
              <a:t>#16 – Simplify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7744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316841"/>
              </p:ext>
            </p:extLst>
          </p:nvPr>
        </p:nvGraphicFramePr>
        <p:xfrm>
          <a:off x="2657475" y="2001838"/>
          <a:ext cx="2227263" cy="163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495000" imgH="368280" progId="Equation.3">
                  <p:embed/>
                </p:oleObj>
              </mc:Choice>
              <mc:Fallback>
                <p:oleObj name="Equation" r:id="rId3" imgW="4950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2001838"/>
                        <a:ext cx="2227263" cy="1636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16889" y="0"/>
            <a:ext cx="6512511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dirty="0" smtClean="0"/>
              <a:t>#19 – Simplify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4236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489" y="13716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Any Questions???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9829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05990"/>
              </p:ext>
            </p:extLst>
          </p:nvPr>
        </p:nvGraphicFramePr>
        <p:xfrm>
          <a:off x="1516063" y="2143125"/>
          <a:ext cx="4511675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" imgW="1002960" imgH="304560" progId="Equation.3">
                  <p:embed/>
                </p:oleObj>
              </mc:Choice>
              <mc:Fallback>
                <p:oleObj name="Equation" r:id="rId3" imgW="10029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143125"/>
                        <a:ext cx="4511675" cy="1354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#24 </a:t>
            </a:r>
            <a:r>
              <a:rPr lang="en-US" sz="6000" dirty="0"/>
              <a:t>– Simplify</a:t>
            </a:r>
          </a:p>
        </p:txBody>
      </p:sp>
    </p:spTree>
    <p:extLst>
      <p:ext uri="{BB962C8B-B14F-4D97-AF65-F5344CB8AC3E}">
        <p14:creationId xmlns:p14="http://schemas.microsoft.com/office/powerpoint/2010/main" val="3610941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30468"/>
              </p:ext>
            </p:extLst>
          </p:nvPr>
        </p:nvGraphicFramePr>
        <p:xfrm>
          <a:off x="2428875" y="2085975"/>
          <a:ext cx="2684463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" imgW="596880" imgH="330120" progId="Equation.3">
                  <p:embed/>
                </p:oleObj>
              </mc:Choice>
              <mc:Fallback>
                <p:oleObj name="Equation" r:id="rId3" imgW="596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085975"/>
                        <a:ext cx="2684463" cy="1466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#27 </a:t>
            </a:r>
            <a:r>
              <a:rPr lang="en-US" sz="6000" dirty="0"/>
              <a:t>– Simplify</a:t>
            </a:r>
          </a:p>
        </p:txBody>
      </p:sp>
    </p:spTree>
    <p:extLst>
      <p:ext uri="{BB962C8B-B14F-4D97-AF65-F5344CB8AC3E}">
        <p14:creationId xmlns:p14="http://schemas.microsoft.com/office/powerpoint/2010/main" val="267044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285025"/>
              </p:ext>
            </p:extLst>
          </p:nvPr>
        </p:nvGraphicFramePr>
        <p:xfrm>
          <a:off x="2400300" y="1889125"/>
          <a:ext cx="2741613" cy="186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" imgW="609480" imgH="419040" progId="Equation.3">
                  <p:embed/>
                </p:oleObj>
              </mc:Choice>
              <mc:Fallback>
                <p:oleObj name="Equation" r:id="rId3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1889125"/>
                        <a:ext cx="2741613" cy="1862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#30 </a:t>
            </a:r>
            <a:r>
              <a:rPr lang="en-US" sz="6000" dirty="0"/>
              <a:t>– Simplify</a:t>
            </a:r>
          </a:p>
        </p:txBody>
      </p:sp>
    </p:spTree>
    <p:extLst>
      <p:ext uri="{BB962C8B-B14F-4D97-AF65-F5344CB8AC3E}">
        <p14:creationId xmlns:p14="http://schemas.microsoft.com/office/powerpoint/2010/main" val="209306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7853312"/>
              </p:ext>
            </p:extLst>
          </p:nvPr>
        </p:nvGraphicFramePr>
        <p:xfrm>
          <a:off x="1858963" y="1663700"/>
          <a:ext cx="3825875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" imgW="850680" imgH="520560" progId="Equation.3">
                  <p:embed/>
                </p:oleObj>
              </mc:Choice>
              <mc:Fallback>
                <p:oleObj name="Equation" r:id="rId3" imgW="85068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1663700"/>
                        <a:ext cx="3825875" cy="2312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#33 </a:t>
            </a:r>
            <a:r>
              <a:rPr lang="en-US" sz="6000" dirty="0"/>
              <a:t>– Simplify</a:t>
            </a:r>
          </a:p>
        </p:txBody>
      </p:sp>
    </p:spTree>
    <p:extLst>
      <p:ext uri="{BB962C8B-B14F-4D97-AF65-F5344CB8AC3E}">
        <p14:creationId xmlns:p14="http://schemas.microsoft.com/office/powerpoint/2010/main" val="29112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Classwork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43000" y="2164080"/>
            <a:ext cx="6400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dirty="0" smtClean="0"/>
              <a:t>Middle Column</a:t>
            </a:r>
          </a:p>
        </p:txBody>
      </p:sp>
    </p:spTree>
    <p:extLst>
      <p:ext uri="{BB962C8B-B14F-4D97-AF65-F5344CB8AC3E}">
        <p14:creationId xmlns:p14="http://schemas.microsoft.com/office/powerpoint/2010/main" val="175604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934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Homework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43000" y="2164080"/>
            <a:ext cx="6400800" cy="34747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dirty="0" smtClean="0"/>
              <a:t>Last Column</a:t>
            </a:r>
          </a:p>
        </p:txBody>
      </p:sp>
    </p:spTree>
    <p:extLst>
      <p:ext uri="{BB962C8B-B14F-4D97-AF65-F5344CB8AC3E}">
        <p14:creationId xmlns:p14="http://schemas.microsoft.com/office/powerpoint/2010/main" val="18327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43511" b="-43511"/>
          <a:stretch>
            <a:fillRect/>
          </a:stretch>
        </p:blipFill>
        <p:spPr>
          <a:xfrm>
            <a:off x="301625" y="1527175"/>
            <a:ext cx="8504238" cy="4572000"/>
          </a:xfrm>
        </p:spPr>
      </p:pic>
    </p:spTree>
    <p:extLst>
      <p:ext uri="{BB962C8B-B14F-4D97-AF65-F5344CB8AC3E}">
        <p14:creationId xmlns:p14="http://schemas.microsoft.com/office/powerpoint/2010/main" val="132619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3" y="166756"/>
            <a:ext cx="8954770" cy="84643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Re-writing Rational Exponents as Radicals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691783"/>
              </p:ext>
            </p:extLst>
          </p:nvPr>
        </p:nvGraphicFramePr>
        <p:xfrm>
          <a:off x="-76200" y="1981200"/>
          <a:ext cx="2676397" cy="2469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3" imgW="330120" imgH="304560" progId="Equation.DSMT4">
                  <p:embed/>
                </p:oleObj>
              </mc:Choice>
              <mc:Fallback>
                <p:oleObj name="Equation" r:id="rId3" imgW="3301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" y="1981200"/>
                        <a:ext cx="2676397" cy="24696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063603"/>
              </p:ext>
            </p:extLst>
          </p:nvPr>
        </p:nvGraphicFramePr>
        <p:xfrm>
          <a:off x="2540000" y="2244856"/>
          <a:ext cx="2794000" cy="2327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5" imgW="304560" imgH="253800" progId="Equation.3">
                  <p:embed/>
                </p:oleObj>
              </mc:Choice>
              <mc:Fallback>
                <p:oleObj name="Equation" r:id="rId5" imgW="304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2244856"/>
                        <a:ext cx="2794000" cy="2327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467084"/>
              </p:ext>
            </p:extLst>
          </p:nvPr>
        </p:nvGraphicFramePr>
        <p:xfrm>
          <a:off x="5249863" y="2492375"/>
          <a:ext cx="3503612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7" imgW="520560" imgH="342720" progId="Equation.3">
                  <p:embed/>
                </p:oleObj>
              </mc:Choice>
              <mc:Fallback>
                <p:oleObj name="Equation" r:id="rId7" imgW="520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3" y="2492375"/>
                        <a:ext cx="3503612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22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6000" dirty="0" smtClean="0"/>
              <a:t>#1 - Rewrite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295400"/>
            <a:ext cx="6400800" cy="3474720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478264"/>
              </p:ext>
            </p:extLst>
          </p:nvPr>
        </p:nvGraphicFramePr>
        <p:xfrm>
          <a:off x="368251" y="3032760"/>
          <a:ext cx="1600200" cy="1737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3" imgW="266469" imgH="291847" progId="Equation.3">
                  <p:embed/>
                </p:oleObj>
              </mc:Choice>
              <mc:Fallback>
                <p:oleObj name="Equation" r:id="rId3" imgW="266469" imgH="29184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51" y="3032760"/>
                        <a:ext cx="1600200" cy="1737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534338"/>
              </p:ext>
            </p:extLst>
          </p:nvPr>
        </p:nvGraphicFramePr>
        <p:xfrm>
          <a:off x="2169006" y="3127640"/>
          <a:ext cx="3039596" cy="164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5" imgW="469900" imgH="254000" progId="Equation.3">
                  <p:embed/>
                </p:oleObj>
              </mc:Choice>
              <mc:Fallback>
                <p:oleObj name="Equation" r:id="rId5" imgW="469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06" y="3127640"/>
                        <a:ext cx="3039596" cy="1642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98811"/>
              </p:ext>
            </p:extLst>
          </p:nvPr>
        </p:nvGraphicFramePr>
        <p:xfrm>
          <a:off x="5151438" y="2889250"/>
          <a:ext cx="31448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" imgW="558800" imgH="393700" progId="Equation.3">
                  <p:embed/>
                </p:oleObj>
              </mc:Choice>
              <mc:Fallback>
                <p:oleObj name="Equation" r:id="rId7" imgW="558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889250"/>
                        <a:ext cx="31448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863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6000" dirty="0" smtClean="0"/>
              <a:t>#4 - Rewrite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295400"/>
            <a:ext cx="6400800" cy="3474720"/>
          </a:xfrm>
          <a:prstGeom prst="rect">
            <a:avLst/>
          </a:prstGeom>
        </p:spPr>
        <p:txBody>
          <a:bodyPr/>
          <a:lstStyle/>
          <a:p>
            <a:pPr marL="45720" indent="0">
              <a:buNone/>
            </a:pPr>
            <a:endParaRPr lang="en-US" sz="4000" dirty="0"/>
          </a:p>
          <a:p>
            <a:pPr marL="45720" indent="0">
              <a:buNone/>
            </a:pPr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87703"/>
              </p:ext>
            </p:extLst>
          </p:nvPr>
        </p:nvGraphicFramePr>
        <p:xfrm>
          <a:off x="368300" y="2957513"/>
          <a:ext cx="16002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9" name="Equation" r:id="rId3" imgW="266700" imgH="317500" progId="Equation.3">
                  <p:embed/>
                </p:oleObj>
              </mc:Choice>
              <mc:Fallback>
                <p:oleObj name="Equation" r:id="rId3" imgW="266700" imgH="317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957513"/>
                        <a:ext cx="1600200" cy="1889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196071"/>
              </p:ext>
            </p:extLst>
          </p:nvPr>
        </p:nvGraphicFramePr>
        <p:xfrm>
          <a:off x="2169006" y="3127640"/>
          <a:ext cx="3039596" cy="164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5" imgW="469900" imgH="254000" progId="Equation.3">
                  <p:embed/>
                </p:oleObj>
              </mc:Choice>
              <mc:Fallback>
                <p:oleObj name="Equation" r:id="rId5" imgW="4699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006" y="3127640"/>
                        <a:ext cx="3039596" cy="1642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21637"/>
              </p:ext>
            </p:extLst>
          </p:nvPr>
        </p:nvGraphicFramePr>
        <p:xfrm>
          <a:off x="5151438" y="2889250"/>
          <a:ext cx="314483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7" imgW="558800" imgH="393700" progId="Equation.3">
                  <p:embed/>
                </p:oleObj>
              </mc:Choice>
              <mc:Fallback>
                <p:oleObj name="Equation" r:id="rId7" imgW="558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889250"/>
                        <a:ext cx="314483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14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43" y="564516"/>
            <a:ext cx="8993257" cy="48725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Re-writing Radicals as Rational Exponents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644194"/>
              </p:ext>
            </p:extLst>
          </p:nvPr>
        </p:nvGraphicFramePr>
        <p:xfrm>
          <a:off x="7239000" y="2025650"/>
          <a:ext cx="154463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3" imgW="190440" imgH="304560" progId="Equation.3">
                  <p:embed/>
                </p:oleObj>
              </mc:Choice>
              <mc:Fallback>
                <p:oleObj name="Equation" r:id="rId3" imgW="1904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025650"/>
                        <a:ext cx="1544638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271248"/>
              </p:ext>
            </p:extLst>
          </p:nvPr>
        </p:nvGraphicFramePr>
        <p:xfrm>
          <a:off x="3397250" y="2286000"/>
          <a:ext cx="3841750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419040" imgH="253800" progId="Equation.3">
                  <p:embed/>
                </p:oleObj>
              </mc:Choice>
              <mc:Fallback>
                <p:oleObj name="Equation" r:id="rId5" imgW="419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286000"/>
                        <a:ext cx="3841750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358991"/>
              </p:ext>
            </p:extLst>
          </p:nvPr>
        </p:nvGraphicFramePr>
        <p:xfrm>
          <a:off x="-84138" y="2362200"/>
          <a:ext cx="3589338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7" imgW="533160" imgH="342720" progId="Equation.3">
                  <p:embed/>
                </p:oleObj>
              </mc:Choice>
              <mc:Fallback>
                <p:oleObj name="Equation" r:id="rId7" imgW="5331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4138" y="2362200"/>
                        <a:ext cx="3589338" cy="230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627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#7 </a:t>
            </a:r>
            <a:r>
              <a:rPr lang="en-US" sz="6000" dirty="0"/>
              <a:t>- Rewrite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992745"/>
              </p:ext>
            </p:extLst>
          </p:nvPr>
        </p:nvGraphicFramePr>
        <p:xfrm>
          <a:off x="107950" y="3292475"/>
          <a:ext cx="2682875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558800" imgH="266700" progId="Equation.3">
                  <p:embed/>
                </p:oleObj>
              </mc:Choice>
              <mc:Fallback>
                <p:oleObj name="Equation" r:id="rId3" imgW="5588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292475"/>
                        <a:ext cx="2682875" cy="1263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057097"/>
              </p:ext>
            </p:extLst>
          </p:nvPr>
        </p:nvGraphicFramePr>
        <p:xfrm>
          <a:off x="2761472" y="3233538"/>
          <a:ext cx="2654875" cy="1502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673100" imgH="381000" progId="Equation.3">
                  <p:embed/>
                </p:oleObj>
              </mc:Choice>
              <mc:Fallback>
                <p:oleObj name="Equation" r:id="rId5" imgW="6731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472" y="3233538"/>
                        <a:ext cx="2654875" cy="1502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198505"/>
              </p:ext>
            </p:extLst>
          </p:nvPr>
        </p:nvGraphicFramePr>
        <p:xfrm>
          <a:off x="5416347" y="2569795"/>
          <a:ext cx="2517211" cy="216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457200" imgH="393700" progId="Equation.3">
                  <p:embed/>
                </p:oleObj>
              </mc:Choice>
              <mc:Fallback>
                <p:oleObj name="Equation" r:id="rId7" imgW="457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347" y="2569795"/>
                        <a:ext cx="2517211" cy="2165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66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9" y="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#10 </a:t>
            </a:r>
            <a:r>
              <a:rPr lang="en-US" sz="6000" dirty="0"/>
              <a:t>- Rewrite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918213"/>
              </p:ext>
            </p:extLst>
          </p:nvPr>
        </p:nvGraphicFramePr>
        <p:xfrm>
          <a:off x="2962275" y="3233738"/>
          <a:ext cx="225425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3" imgW="571500" imgH="381000" progId="Equation.3">
                  <p:embed/>
                </p:oleObj>
              </mc:Choice>
              <mc:Fallback>
                <p:oleObj name="Equation" r:id="rId3" imgW="5715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233738"/>
                        <a:ext cx="2254250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218194"/>
              </p:ext>
            </p:extLst>
          </p:nvPr>
        </p:nvGraphicFramePr>
        <p:xfrm>
          <a:off x="5216525" y="3059113"/>
          <a:ext cx="13287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5" imgW="241300" imgH="304800" progId="Equation.3">
                  <p:embed/>
                </p:oleObj>
              </mc:Choice>
              <mc:Fallback>
                <p:oleObj name="Equation" r:id="rId5" imgW="2413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3059113"/>
                        <a:ext cx="1328738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0336"/>
              </p:ext>
            </p:extLst>
          </p:nvPr>
        </p:nvGraphicFramePr>
        <p:xfrm>
          <a:off x="222250" y="3117850"/>
          <a:ext cx="26289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7" imgW="571500" imgH="393700" progId="Equation.3">
                  <p:embed/>
                </p:oleObj>
              </mc:Choice>
              <mc:Fallback>
                <p:oleObj name="Equation" r:id="rId7" imgW="571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3117850"/>
                        <a:ext cx="262890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1231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23912"/>
            <a:ext cx="8958667" cy="580991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Simplifying </a:t>
            </a:r>
            <a:r>
              <a:rPr lang="en-US" sz="3600" dirty="0" err="1" smtClean="0"/>
              <a:t>Rationals</a:t>
            </a:r>
            <a:r>
              <a:rPr lang="en-US" sz="3600" dirty="0" smtClean="0"/>
              <a:t> without a calculator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90600" y="2438400"/>
            <a:ext cx="7239000" cy="3474720"/>
          </a:xfrm>
          <a:prstGeom prst="rect">
            <a:avLst/>
          </a:prstGeom>
        </p:spPr>
        <p:txBody>
          <a:bodyPr/>
          <a:lstStyle/>
          <a:p>
            <a:r>
              <a:rPr lang="en-US" sz="3600" b="1" dirty="0" smtClean="0"/>
              <a:t>Do you know you powers??</a:t>
            </a:r>
          </a:p>
          <a:p>
            <a:pPr lvl="1"/>
            <a:r>
              <a:rPr lang="en-US" sz="2800" b="1" dirty="0" smtClean="0"/>
              <a:t>Squares (up through 15)</a:t>
            </a:r>
          </a:p>
          <a:p>
            <a:pPr lvl="1"/>
            <a:r>
              <a:rPr lang="en-US" sz="2800" b="1" dirty="0" smtClean="0"/>
              <a:t>Cubes (up through 7)</a:t>
            </a:r>
          </a:p>
          <a:p>
            <a:pPr lvl="1"/>
            <a:r>
              <a:rPr lang="en-US" sz="2800" b="1" dirty="0" smtClean="0"/>
              <a:t>To the 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power (up through 3)</a:t>
            </a:r>
          </a:p>
          <a:p>
            <a:pPr lvl="1"/>
            <a:r>
              <a:rPr lang="en-US" sz="2800" b="1" dirty="0" smtClean="0"/>
              <a:t>To the 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power (up through 2)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1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75</TotalTime>
  <Words>125</Words>
  <Application>Microsoft Macintosh PowerPoint</Application>
  <PresentationFormat>On-screen Show (4:3)</PresentationFormat>
  <Paragraphs>32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Civic</vt:lpstr>
      <vt:lpstr>Equation</vt:lpstr>
      <vt:lpstr>Day 24 – Roots and Radical Expressions </vt:lpstr>
      <vt:lpstr>PowerPoint Presentation</vt:lpstr>
      <vt:lpstr>Re-writing Rational Exponents as Radicals</vt:lpstr>
      <vt:lpstr>#1 - Rewrite</vt:lpstr>
      <vt:lpstr>#4 - Rewrite</vt:lpstr>
      <vt:lpstr>Re-writing Radicals as Rational Exponents</vt:lpstr>
      <vt:lpstr>#7 - Rewrite</vt:lpstr>
      <vt:lpstr>#10 - Rewrite</vt:lpstr>
      <vt:lpstr>Simplifying Rationals without a calculator</vt:lpstr>
      <vt:lpstr>#13 – Simplify</vt:lpstr>
      <vt:lpstr>PowerPoint Presentation</vt:lpstr>
      <vt:lpstr>PowerPoint Presentation</vt:lpstr>
      <vt:lpstr>Any Questions???</vt:lpstr>
      <vt:lpstr>#24 – Simplify</vt:lpstr>
      <vt:lpstr>#27 – Simplify</vt:lpstr>
      <vt:lpstr>#30 – Simplify</vt:lpstr>
      <vt:lpstr>#33 – Simplify</vt:lpstr>
      <vt:lpstr>Classwork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Rukayat Giwa</dc:creator>
  <cp:lastModifiedBy>Rukayat Giwa</cp:lastModifiedBy>
  <cp:revision>13</cp:revision>
  <dcterms:created xsi:type="dcterms:W3CDTF">2014-01-05T17:16:19Z</dcterms:created>
  <dcterms:modified xsi:type="dcterms:W3CDTF">2014-01-05T19:03:45Z</dcterms:modified>
</cp:coreProperties>
</file>