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79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81" r:id="rId12"/>
    <p:sldId id="282" r:id="rId13"/>
    <p:sldId id="283" r:id="rId14"/>
    <p:sldId id="284" r:id="rId15"/>
    <p:sldId id="285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4" autoAdjust="0"/>
  </p:normalViewPr>
  <p:slideViewPr>
    <p:cSldViewPr snapToGrid="0" snapToObjects="1">
      <p:cViewPr>
        <p:scale>
          <a:sx n="63" d="100"/>
          <a:sy n="63" d="100"/>
        </p:scale>
        <p:origin x="-168" y="-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B9D16-D5F1-D542-92A5-B3BAD7EDFA9B}" type="datetimeFigureOut">
              <a:rPr lang="en-US" smtClean="0"/>
              <a:t>1/4/14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7D49F-F8E3-F74B-94D8-7BF8CDFF3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1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D49F-F8E3-F74B-94D8-7BF8CDFF37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D49F-F8E3-F74B-94D8-7BF8CDFF37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1/4/14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ECE28-B529-4E7E-9B5E-A45D3AF6D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6615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1/4/14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1/4/14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up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t="48685" r="65625" b="28889"/>
          <a:stretch/>
        </p:blipFill>
        <p:spPr bwMode="auto">
          <a:xfrm>
            <a:off x="457200" y="1981200"/>
            <a:ext cx="8263466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91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2895600" y="1371600"/>
            <a:ext cx="3429000" cy="3581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V="1">
            <a:off x="4648200" y="1447800"/>
            <a:ext cx="3810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4648200" y="3200400"/>
            <a:ext cx="1371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191000" y="2895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j-lt"/>
              </a:rPr>
              <a:t>P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029200" y="1066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j-lt"/>
              </a:rPr>
              <a:t>A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0960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j-lt"/>
              </a:rPr>
              <a:t>B</a:t>
            </a: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49530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59436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7181" name="Group 14"/>
          <p:cNvGrpSpPr>
            <a:grpSpLocks/>
          </p:cNvGrpSpPr>
          <p:nvPr/>
        </p:nvGrpSpPr>
        <p:grpSpPr bwMode="auto">
          <a:xfrm>
            <a:off x="4648200" y="1447800"/>
            <a:ext cx="1371600" cy="2667000"/>
            <a:chOff x="2928" y="912"/>
            <a:chExt cx="864" cy="1680"/>
          </a:xfrm>
        </p:grpSpPr>
        <p:sp>
          <p:nvSpPr>
            <p:cNvPr id="7184" name="Line 15"/>
            <p:cNvSpPr>
              <a:spLocks noChangeShapeType="1"/>
            </p:cNvSpPr>
            <p:nvPr/>
          </p:nvSpPr>
          <p:spPr bwMode="auto">
            <a:xfrm flipH="1">
              <a:off x="2928" y="912"/>
              <a:ext cx="240" cy="1104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85" name="Line 16"/>
            <p:cNvSpPr>
              <a:spLocks noChangeShapeType="1"/>
            </p:cNvSpPr>
            <p:nvPr/>
          </p:nvSpPr>
          <p:spPr bwMode="auto">
            <a:xfrm>
              <a:off x="2928" y="2016"/>
              <a:ext cx="864" cy="57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aphicFrame>
        <p:nvGraphicFramePr>
          <p:cNvPr id="20174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134160"/>
              </p:ext>
            </p:extLst>
          </p:nvPr>
        </p:nvGraphicFramePr>
        <p:xfrm>
          <a:off x="931862" y="5486400"/>
          <a:ext cx="6975476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1511280" imgH="177480" progId="Equation.3">
                  <p:embed/>
                </p:oleObj>
              </mc:Choice>
              <mc:Fallback>
                <p:oleObj name="Equation" r:id="rId3" imgW="1511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2" y="5486400"/>
                        <a:ext cx="6975476" cy="8207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3" name="Rectangle 19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6600" b="1" dirty="0">
                <a:solidFill>
                  <a:schemeClr val="tx2"/>
                </a:solidFill>
                <a:latin typeface="+mj-lt"/>
              </a:rPr>
              <a:t>Case I:</a:t>
            </a:r>
            <a:r>
              <a:rPr lang="en-US" sz="72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latin typeface="+mj-lt"/>
              </a:rPr>
              <a:t>Central Angle: </a:t>
            </a:r>
            <a:r>
              <a:rPr lang="en-US" sz="4000" dirty="0" smtClean="0">
                <a:solidFill>
                  <a:schemeClr val="tx2"/>
                </a:solidFill>
                <a:latin typeface="+mj-lt"/>
              </a:rPr>
              <a:t>Vertex is</a:t>
            </a:r>
          </a:p>
          <a:p>
            <a:r>
              <a:rPr lang="en-US" sz="40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000" b="1" u="sng" dirty="0" smtClean="0">
                <a:solidFill>
                  <a:srgbClr val="0070C0"/>
                </a:solidFill>
                <a:latin typeface="+mj-lt"/>
              </a:rPr>
              <a:t>AT</a:t>
            </a:r>
            <a:r>
              <a:rPr lang="en-US" sz="4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the center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9600" y="2743200"/>
            <a:ext cx="468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+mj-lt"/>
                <a:sym typeface="Symbol"/>
              </a:rPr>
              <a:t>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684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6600" b="1" dirty="0" smtClean="0"/>
              <a:t>Case II:</a:t>
            </a:r>
            <a:r>
              <a:rPr lang="en-US" sz="7200" b="1" dirty="0" smtClean="0"/>
              <a:t> </a:t>
            </a:r>
            <a:r>
              <a:rPr lang="en-US" sz="4000" b="1" dirty="0" smtClean="0"/>
              <a:t>Inscribed Angle: </a:t>
            </a:r>
            <a:br>
              <a:rPr lang="en-US" sz="4000" b="1" dirty="0" smtClean="0"/>
            </a:br>
            <a:r>
              <a:rPr lang="en-US" sz="4000" b="1" dirty="0" smtClean="0"/>
              <a:t>			</a:t>
            </a:r>
            <a:r>
              <a:rPr lang="en-US" sz="4000" dirty="0" smtClean="0"/>
              <a:t>Vertex is </a:t>
            </a:r>
            <a:r>
              <a:rPr lang="en-US" sz="4000" b="1" u="sng" dirty="0" smtClean="0"/>
              <a:t>ON</a:t>
            </a:r>
            <a:r>
              <a:rPr lang="en-US" sz="4000" dirty="0" smtClean="0"/>
              <a:t> circle</a:t>
            </a:r>
          </a:p>
        </p:txBody>
      </p:sp>
      <p:graphicFrame>
        <p:nvGraphicFramePr>
          <p:cNvPr id="200710" name="Object 6"/>
          <p:cNvGraphicFramePr>
            <a:graphicFrameLocks noChangeAspect="1"/>
          </p:cNvGraphicFramePr>
          <p:nvPr/>
        </p:nvGraphicFramePr>
        <p:xfrm>
          <a:off x="3733800" y="1676400"/>
          <a:ext cx="4876800" cy="1660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1155700" imgH="393700" progId="Equation.3">
                  <p:embed/>
                </p:oleObj>
              </mc:Choice>
              <mc:Fallback>
                <p:oleObj name="Equation" r:id="rId3" imgW="1155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6400"/>
                        <a:ext cx="4876800" cy="166043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81000" y="1905000"/>
            <a:ext cx="3048000" cy="3119438"/>
            <a:chOff x="304800" y="1346200"/>
            <a:chExt cx="3048000" cy="3119438"/>
          </a:xfrm>
        </p:grpSpPr>
        <p:sp>
          <p:nvSpPr>
            <p:cNvPr id="11267" name="Oval 3"/>
            <p:cNvSpPr>
              <a:spLocks noChangeArrowheads="1"/>
            </p:cNvSpPr>
            <p:nvPr/>
          </p:nvSpPr>
          <p:spPr bwMode="auto">
            <a:xfrm>
              <a:off x="304800" y="1346200"/>
              <a:ext cx="3048000" cy="3073400"/>
            </a:xfrm>
            <a:prstGeom prst="ellipse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8" name="Line 4"/>
            <p:cNvSpPr>
              <a:spLocks noChangeShapeType="1"/>
            </p:cNvSpPr>
            <p:nvPr/>
          </p:nvSpPr>
          <p:spPr bwMode="auto">
            <a:xfrm flipV="1">
              <a:off x="533400" y="1346200"/>
              <a:ext cx="1295400" cy="236220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>
              <a:off x="1828800" y="1346200"/>
              <a:ext cx="1295400" cy="243840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1381125" y="1963738"/>
              <a:ext cx="17526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Century Gothic" pitchFamily="34" charset="0"/>
                </a:rPr>
                <a:t>ANGLE</a:t>
              </a:r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1143000" y="3886200"/>
              <a:ext cx="13716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latin typeface="Century Gothic" pitchFamily="34" charset="0"/>
                </a:rPr>
                <a:t>ARC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33800" y="3429000"/>
            <a:ext cx="3657600" cy="3276600"/>
            <a:chOff x="3581400" y="3352800"/>
            <a:chExt cx="3657600" cy="3276600"/>
          </a:xfrm>
        </p:grpSpPr>
        <p:sp>
          <p:nvSpPr>
            <p:cNvPr id="11271" name="Oval 7"/>
            <p:cNvSpPr>
              <a:spLocks noChangeArrowheads="1"/>
            </p:cNvSpPr>
            <p:nvPr/>
          </p:nvSpPr>
          <p:spPr bwMode="auto">
            <a:xfrm>
              <a:off x="3581400" y="3962400"/>
              <a:ext cx="1981200" cy="1828800"/>
            </a:xfrm>
            <a:prstGeom prst="ellipse">
              <a:avLst/>
            </a:prstGeom>
            <a:solidFill>
              <a:srgbClr val="FF3399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 flipV="1">
              <a:off x="4343400" y="3352800"/>
              <a:ext cx="685800" cy="2438400"/>
            </a:xfrm>
            <a:prstGeom prst="line">
              <a:avLst/>
            </a:prstGeom>
            <a:noFill/>
            <a:ln w="7620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 flipV="1">
              <a:off x="4343400" y="5737225"/>
              <a:ext cx="2895600" cy="76200"/>
            </a:xfrm>
            <a:prstGeom prst="line">
              <a:avLst/>
            </a:prstGeom>
            <a:noFill/>
            <a:ln w="7620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 rot="3239402">
              <a:off x="4183857" y="5569743"/>
              <a:ext cx="1752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Century Gothic" pitchFamily="34" charset="0"/>
                </a:rPr>
                <a:t>ANGLE</a:t>
              </a:r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 rot="3754483">
              <a:off x="4968082" y="4206081"/>
              <a:ext cx="137160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>
                  <a:latin typeface="Century Gothic" pitchFamily="34" charset="0"/>
                </a:rPr>
                <a:t>ARC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86012" y="1436914"/>
            <a:ext cx="425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ym typeface="Symbol"/>
              </a:rPr>
              <a:t></a:t>
            </a:r>
            <a:endParaRPr lang="en-US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4298584" y="5410200"/>
            <a:ext cx="425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ym typeface="Symbol"/>
              </a:rPr>
              <a:t>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83890274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5562600" y="1524000"/>
            <a:ext cx="1447800" cy="434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V="1">
            <a:off x="7010400" y="2514600"/>
            <a:ext cx="1219200" cy="3352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4191000" y="2514600"/>
            <a:ext cx="40386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4191000" y="1524000"/>
            <a:ext cx="1371600" cy="1905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086600" y="10668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72</a:t>
            </a:r>
            <a:r>
              <a:rPr lang="en-US" sz="3200">
                <a:latin typeface="Comic Sans MS" pitchFamily="66" charset="0"/>
                <a:sym typeface="TI Math" pitchFamily="49" charset="2"/>
              </a:rPr>
              <a:t>˚</a:t>
            </a:r>
            <a:endParaRPr lang="en-US" sz="3200">
              <a:latin typeface="Comic Sans MS" pitchFamily="66" charset="0"/>
            </a:endParaRP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88900" y="2303463"/>
            <a:ext cx="39243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9900"/>
                </a:solidFill>
                <a:latin typeface="Century Gothic" pitchFamily="34" charset="0"/>
              </a:rPr>
              <a:t>If two inscribed angles intercept the same arc,  then they are congruent.</a:t>
            </a: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4191000" y="1371600"/>
            <a:ext cx="4343400" cy="4572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5486400" y="144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8153400" y="243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7"/>
          <p:cNvSpPr txBox="1">
            <a:spLocks noChangeArrowheads="1"/>
          </p:cNvSpPr>
          <p:nvPr/>
        </p:nvSpPr>
        <p:spPr bwMode="auto">
          <a:xfrm>
            <a:off x="266700" y="322263"/>
            <a:ext cx="82677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Find the measure of </a:t>
            </a:r>
            <a:r>
              <a:rPr lang="en-US" sz="3200" b="1" dirty="0">
                <a:solidFill>
                  <a:schemeClr val="tx2"/>
                </a:solidFill>
                <a:latin typeface="Century Gothic" pitchFamily="34" charset="0"/>
                <a:sym typeface="MT Symbol" pitchFamily="82" charset="2"/>
              </a:rPr>
              <a:t>DOG and DIG</a:t>
            </a:r>
            <a:r>
              <a:rPr lang="en-US" sz="3200" b="1" dirty="0">
                <a:latin typeface="Century Gothic" pitchFamily="34" charset="0"/>
              </a:rPr>
              <a:t> </a:t>
            </a:r>
          </a:p>
        </p:txBody>
      </p:sp>
      <p:sp>
        <p:nvSpPr>
          <p:cNvPr id="15372" name="Rectangle 1"/>
          <p:cNvSpPr>
            <a:spLocks noChangeArrowheads="1"/>
          </p:cNvSpPr>
          <p:nvPr/>
        </p:nvSpPr>
        <p:spPr bwMode="auto">
          <a:xfrm>
            <a:off x="5362575" y="1062038"/>
            <a:ext cx="400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Century Gothic" pitchFamily="34" charset="0"/>
                <a:sym typeface="MT Symbol" pitchFamily="82" charset="2"/>
              </a:rPr>
              <a:t>D</a:t>
            </a:r>
            <a:endParaRPr lang="en-US"/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3790950" y="3195638"/>
            <a:ext cx="442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Century Gothic" pitchFamily="34" charset="0"/>
                <a:sym typeface="MT Symbol" pitchFamily="82" charset="2"/>
              </a:rPr>
              <a:t>O</a:t>
            </a:r>
            <a:endParaRPr lang="en-US"/>
          </a:p>
        </p:txBody>
      </p:sp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8334375" y="2208213"/>
            <a:ext cx="4429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Century Gothic" pitchFamily="34" charset="0"/>
                <a:sym typeface="MT Symbol" pitchFamily="82" charset="2"/>
              </a:rPr>
              <a:t>G</a:t>
            </a:r>
            <a:endParaRPr lang="en-US"/>
          </a:p>
        </p:txBody>
      </p:sp>
      <p:sp>
        <p:nvSpPr>
          <p:cNvPr id="15375" name="Rectangle 16"/>
          <p:cNvSpPr>
            <a:spLocks noChangeArrowheads="1"/>
          </p:cNvSpPr>
          <p:nvPr/>
        </p:nvSpPr>
        <p:spPr bwMode="auto">
          <a:xfrm>
            <a:off x="6886575" y="5867400"/>
            <a:ext cx="271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Century Gothic" pitchFamily="34" charset="0"/>
                <a:sym typeface="MT Symbol" pitchFamily="82" charset="2"/>
              </a:rPr>
              <a:t>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3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rgbClr val="7030A0"/>
                </a:solidFill>
                <a:latin typeface="Century Gothic" pitchFamily="34" charset="0"/>
              </a:rPr>
              <a:t>If all the vertices of a polygon touch the edge of the circle, the polygon is INSCRIBED and the circle is CIRCUMSCRIBED.</a:t>
            </a:r>
            <a:endParaRPr lang="en-US" sz="40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200400" y="2743200"/>
            <a:ext cx="3429000" cy="35052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folHlink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3276600" y="2971800"/>
            <a:ext cx="2438400" cy="990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715000" y="2971800"/>
            <a:ext cx="609600" cy="24384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276600" y="3962400"/>
            <a:ext cx="228600" cy="1447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429000" y="5410200"/>
            <a:ext cx="1600200" cy="8382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5029200" y="5410200"/>
            <a:ext cx="1295400" cy="8382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777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Eras Bold ITC" pitchFamily="34" charset="0"/>
              </a:rPr>
              <a:t>a quadrilateral inscribed in a circle: opposite angles are </a:t>
            </a:r>
            <a:r>
              <a:rPr lang="en-US" sz="4000" dirty="0">
                <a:solidFill>
                  <a:srgbClr val="F93919"/>
                </a:solidFill>
                <a:latin typeface="Eras Bold ITC" pitchFamily="34" charset="0"/>
              </a:rPr>
              <a:t>supplementary</a:t>
            </a:r>
            <a:r>
              <a:rPr lang="en-US" sz="4000" dirty="0">
                <a:latin typeface="Eras Bold ITC" pitchFamily="34" charset="0"/>
              </a:rPr>
              <a:t>.</a:t>
            </a:r>
          </a:p>
        </p:txBody>
      </p:sp>
      <p:sp>
        <p:nvSpPr>
          <p:cNvPr id="105475" name="Line 3"/>
          <p:cNvSpPr>
            <a:spLocks noChangeShapeType="1"/>
          </p:cNvSpPr>
          <p:nvPr/>
        </p:nvSpPr>
        <p:spPr bwMode="auto">
          <a:xfrm flipH="1">
            <a:off x="3429000" y="2438400"/>
            <a:ext cx="152400" cy="1447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3429000" y="3886200"/>
            <a:ext cx="1600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 flipH="1" flipV="1">
            <a:off x="4724400" y="2362200"/>
            <a:ext cx="304800" cy="1524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 flipV="1">
            <a:off x="3581400" y="2362200"/>
            <a:ext cx="1143000" cy="76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3200400" y="2209800"/>
            <a:ext cx="2057400" cy="2057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3276600" y="19812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4648200" y="19050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B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4953000" y="38100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C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3048000" y="3748088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D</a:t>
            </a:r>
          </a:p>
        </p:txBody>
      </p:sp>
      <p:graphicFrame>
        <p:nvGraphicFramePr>
          <p:cNvPr id="105484" name="Object 12"/>
          <p:cNvGraphicFramePr>
            <a:graphicFrameLocks noChangeAspect="1"/>
          </p:cNvGraphicFramePr>
          <p:nvPr/>
        </p:nvGraphicFramePr>
        <p:xfrm>
          <a:off x="457200" y="4495800"/>
          <a:ext cx="41910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1205977" imgH="177723" progId="Equation.3">
                  <p:embed/>
                </p:oleObj>
              </mc:Choice>
              <mc:Fallback>
                <p:oleObj name="Equation" r:id="rId3" imgW="1205977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95800"/>
                        <a:ext cx="4191000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5" name="Object 13"/>
          <p:cNvGraphicFramePr>
            <a:graphicFrameLocks noChangeAspect="1"/>
          </p:cNvGraphicFramePr>
          <p:nvPr/>
        </p:nvGraphicFramePr>
        <p:xfrm>
          <a:off x="3886200" y="5105400"/>
          <a:ext cx="44894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5" imgW="1205977" imgH="177723" progId="Equation.3">
                  <p:embed/>
                </p:oleObj>
              </mc:Choice>
              <mc:Fallback>
                <p:oleObj name="Equation" r:id="rId5" imgW="1205977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105400"/>
                        <a:ext cx="4489450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9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utoUpdateAnimBg="0"/>
      <p:bldP spid="105475" grpId="0" animBg="1"/>
      <p:bldP spid="105476" grpId="0" animBg="1"/>
      <p:bldP spid="105477" grpId="0" animBg="1"/>
      <p:bldP spid="105478" grpId="0" animBg="1"/>
      <p:bldP spid="105480" grpId="0" autoUpdateAnimBg="0"/>
      <p:bldP spid="105481" grpId="0" autoUpdateAnimBg="0"/>
      <p:bldP spid="105482" grpId="0" autoUpdateAnimBg="0"/>
      <p:bldP spid="10548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rgbClr val="002060"/>
                </a:solidFill>
                <a:latin typeface="Century Gothic" pitchFamily="34" charset="0"/>
              </a:rPr>
              <a:t>If a right triangle is inscribed in a circle then the </a:t>
            </a:r>
            <a:r>
              <a:rPr lang="en-US" sz="4000" b="1" i="1" dirty="0" smtClean="0">
                <a:solidFill>
                  <a:srgbClr val="002060"/>
                </a:solidFill>
                <a:latin typeface="Century Gothic" pitchFamily="34" charset="0"/>
              </a:rPr>
              <a:t>hypotenuse</a:t>
            </a:r>
            <a:r>
              <a:rPr lang="en-US" sz="4000" b="1" dirty="0" smtClean="0">
                <a:solidFill>
                  <a:srgbClr val="002060"/>
                </a:solidFill>
                <a:latin typeface="Century Gothic" pitchFamily="34" charset="0"/>
              </a:rPr>
              <a:t> is the diameter of the circle.</a:t>
            </a:r>
          </a:p>
          <a:p>
            <a:pPr lvl="0"/>
            <a:endParaRPr lang="en-US" sz="4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971800" y="2057400"/>
            <a:ext cx="3505200" cy="3733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05200" y="25908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505200" y="52578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05200" y="4800600"/>
            <a:ext cx="4572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505200" y="2590800"/>
            <a:ext cx="243840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rot="2875440">
            <a:off x="3667125" y="3316288"/>
            <a:ext cx="2854325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93919"/>
                </a:solidFill>
                <a:latin typeface="Copperplate Gothic Bold" pitchFamily="34" charset="0"/>
              </a:rPr>
              <a:t>diameter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505200" y="2590800"/>
            <a:ext cx="2438400" cy="2667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 autoUpdateAnimBg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 the value of x on #4-6.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Silent, Independent </a:t>
            </a:r>
            <a:r>
              <a:rPr lang="en-US" dirty="0" err="1" smtClean="0"/>
              <a:t>Pratice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3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#7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5236" r="-252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9078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1034" r="-11034"/>
          <a:stretch>
            <a:fillRect/>
          </a:stretch>
        </p:blipFill>
        <p:spPr>
          <a:xfrm>
            <a:off x="301625" y="1527175"/>
            <a:ext cx="8504238" cy="4572000"/>
          </a:xfrm>
        </p:spPr>
      </p:pic>
    </p:spTree>
    <p:extLst>
      <p:ext uri="{BB962C8B-B14F-4D97-AF65-F5344CB8AC3E}">
        <p14:creationId xmlns:p14="http://schemas.microsoft.com/office/powerpoint/2010/main" val="3170705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7259" r="-47259"/>
          <a:stretch>
            <a:fillRect/>
          </a:stretch>
        </p:blipFill>
        <p:spPr>
          <a:xfrm>
            <a:off x="301625" y="1527175"/>
            <a:ext cx="8504238" cy="4572000"/>
          </a:xfrm>
        </p:spPr>
      </p:pic>
    </p:spTree>
    <p:extLst>
      <p:ext uri="{BB962C8B-B14F-4D97-AF65-F5344CB8AC3E}">
        <p14:creationId xmlns:p14="http://schemas.microsoft.com/office/powerpoint/2010/main" val="185064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Analytic geometry for college graduates</a:t>
            </a:r>
          </a:p>
          <a:p>
            <a:endParaRPr lang="en-US" dirty="0"/>
          </a:p>
          <a:p>
            <a:r>
              <a:rPr lang="en-US" dirty="0" smtClean="0"/>
              <a:t>#</a:t>
            </a:r>
            <a:r>
              <a:rPr lang="en-US" dirty="0" err="1" smtClean="0"/>
              <a:t>doyouhavegrit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25 – Inscribed Angles &amp; </a:t>
            </a:r>
            <a:r>
              <a:rPr lang="en-US" smtClean="0"/>
              <a:t>Inscribed Quadrilaterals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4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37785" r="-377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4247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35914" r="-359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369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9473" r="-294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6989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4755" r="-447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8998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11001" b="-110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364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19124" b="-191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176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8723" r="-487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309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5031" b="-50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404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16115" b="-16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184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9967" b="-99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1315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Inscribed Angles and Intercepted Arcs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_______________ is made by ___________ that SHARE an endpoint on the __________ of a circle.</a:t>
            </a:r>
          </a:p>
          <a:p>
            <a:endParaRPr lang="en-US" dirty="0" smtClean="0"/>
          </a:p>
          <a:p>
            <a:r>
              <a:rPr lang="en-US" dirty="0" smtClean="0"/>
              <a:t>Where they meet is a called a _________.</a:t>
            </a:r>
          </a:p>
          <a:p>
            <a:endParaRPr lang="en-US" dirty="0" smtClean="0"/>
          </a:p>
          <a:p>
            <a:r>
              <a:rPr lang="en-US" dirty="0" smtClean="0"/>
              <a:t>The arc that is between the other endpoints of the chord is called the _______________.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6526" y="1520427"/>
            <a:ext cx="347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INSCRIBED ANGLE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5500" y="1520427"/>
            <a:ext cx="347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TWO CHORDS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8576" y="1903659"/>
            <a:ext cx="232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PERIMETER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501" y="3325030"/>
            <a:ext cx="1572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VERTEX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8330" y="4731447"/>
            <a:ext cx="347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INTERCEPTED ARC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1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Inscribed Angles and Intercepted Arcs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1298" b="-31298"/>
          <a:stretch>
            <a:fillRect/>
          </a:stretch>
        </p:blipFill>
        <p:spPr>
          <a:xfrm>
            <a:off x="4797552" y="574549"/>
            <a:ext cx="4038600" cy="4681728"/>
          </a:xfr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the diagram at the right, chords </a:t>
            </a:r>
            <a:r>
              <a:rPr lang="en-US" i="1" dirty="0"/>
              <a:t>AB</a:t>
            </a:r>
            <a:r>
              <a:rPr lang="en-US" dirty="0"/>
              <a:t> and </a:t>
            </a:r>
            <a:r>
              <a:rPr lang="en-US" i="1" dirty="0"/>
              <a:t>BC</a:t>
            </a:r>
            <a:r>
              <a:rPr lang="en-US" dirty="0"/>
              <a:t> meet at vertex </a:t>
            </a:r>
            <a:r>
              <a:rPr lang="en-US" dirty="0" smtClean="0"/>
              <a:t>__ </a:t>
            </a:r>
            <a:r>
              <a:rPr lang="en-US" dirty="0"/>
              <a:t>to form ___________ </a:t>
            </a:r>
            <a:r>
              <a:rPr lang="en-US" i="1" dirty="0"/>
              <a:t>∠ABC </a:t>
            </a:r>
            <a:r>
              <a:rPr lang="en-US" dirty="0"/>
              <a:t>and </a:t>
            </a:r>
            <a:r>
              <a:rPr lang="en-US" dirty="0" smtClean="0"/>
              <a:t>_____________ </a:t>
            </a:r>
            <a:r>
              <a:rPr lang="en-US" i="1" dirty="0"/>
              <a:t>AC</a:t>
            </a:r>
            <a:r>
              <a:rPr lang="en-US" dirty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4291" y="2549662"/>
            <a:ext cx="1572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237" y="2939867"/>
            <a:ext cx="2481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INSCRIBED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0403" y="3307956"/>
            <a:ext cx="280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INTERCEPTED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61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Chords?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149" b="-92149"/>
          <a:stretch>
            <a:fillRect/>
          </a:stretch>
        </p:blipFill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548104" y="4411578"/>
            <a:ext cx="560027" cy="773228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7787" y="5224912"/>
            <a:ext cx="1898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Diameter: largest chord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85452" y="3790750"/>
            <a:ext cx="560027" cy="773228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Multiply 11"/>
          <p:cNvSpPr/>
          <p:nvPr/>
        </p:nvSpPr>
        <p:spPr>
          <a:xfrm>
            <a:off x="4157579" y="4181224"/>
            <a:ext cx="962526" cy="98926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7240" y="5170488"/>
            <a:ext cx="2347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Radius: center to a point on the circumference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5820610" y="4181224"/>
            <a:ext cx="962526" cy="98926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14737" y="5220871"/>
            <a:ext cx="2347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Tangent line: touches circle at ONE point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402207" y="4181224"/>
            <a:ext cx="560027" cy="773228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78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Vertices?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154" b="-9215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268090" y="4024964"/>
            <a:ext cx="560027" cy="773228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189881" y="4411578"/>
            <a:ext cx="560027" cy="773228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V="1">
            <a:off x="3955567" y="2380044"/>
            <a:ext cx="560027" cy="773228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247858" y="4520005"/>
            <a:ext cx="560027" cy="773228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92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Intercepted Arcs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154" b="-9215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1198880" y="3068320"/>
            <a:ext cx="458494" cy="304924"/>
          </a:xfrm>
          <a:custGeom>
            <a:avLst/>
            <a:gdLst>
              <a:gd name="connsiteX0" fmla="*/ 71120 w 458494"/>
              <a:gd name="connsiteY0" fmla="*/ 152400 h 304924"/>
              <a:gd name="connsiteX1" fmla="*/ 81280 w 458494"/>
              <a:gd name="connsiteY1" fmla="*/ 284480 h 304924"/>
              <a:gd name="connsiteX2" fmla="*/ 111760 w 458494"/>
              <a:gd name="connsiteY2" fmla="*/ 294640 h 304924"/>
              <a:gd name="connsiteX3" fmla="*/ 213360 w 458494"/>
              <a:gd name="connsiteY3" fmla="*/ 284480 h 304924"/>
              <a:gd name="connsiteX4" fmla="*/ 223520 w 458494"/>
              <a:gd name="connsiteY4" fmla="*/ 254000 h 304924"/>
              <a:gd name="connsiteX5" fmla="*/ 243840 w 458494"/>
              <a:gd name="connsiteY5" fmla="*/ 0 h 304924"/>
              <a:gd name="connsiteX6" fmla="*/ 294640 w 458494"/>
              <a:gd name="connsiteY6" fmla="*/ 81280 h 304924"/>
              <a:gd name="connsiteX7" fmla="*/ 304800 w 458494"/>
              <a:gd name="connsiteY7" fmla="*/ 121920 h 304924"/>
              <a:gd name="connsiteX8" fmla="*/ 325120 w 458494"/>
              <a:gd name="connsiteY8" fmla="*/ 182880 h 304924"/>
              <a:gd name="connsiteX9" fmla="*/ 355600 w 458494"/>
              <a:gd name="connsiteY9" fmla="*/ 142240 h 304924"/>
              <a:gd name="connsiteX10" fmla="*/ 386080 w 458494"/>
              <a:gd name="connsiteY10" fmla="*/ 50800 h 304924"/>
              <a:gd name="connsiteX11" fmla="*/ 426720 w 458494"/>
              <a:gd name="connsiteY11" fmla="*/ 60960 h 304924"/>
              <a:gd name="connsiteX12" fmla="*/ 436880 w 458494"/>
              <a:gd name="connsiteY12" fmla="*/ 101600 h 304924"/>
              <a:gd name="connsiteX13" fmla="*/ 457200 w 458494"/>
              <a:gd name="connsiteY13" fmla="*/ 152400 h 304924"/>
              <a:gd name="connsiteX14" fmla="*/ 386080 w 458494"/>
              <a:gd name="connsiteY14" fmla="*/ 172720 h 304924"/>
              <a:gd name="connsiteX15" fmla="*/ 284480 w 458494"/>
              <a:gd name="connsiteY15" fmla="*/ 101600 h 304924"/>
              <a:gd name="connsiteX16" fmla="*/ 182880 w 458494"/>
              <a:gd name="connsiteY16" fmla="*/ 40640 h 304924"/>
              <a:gd name="connsiteX17" fmla="*/ 152400 w 458494"/>
              <a:gd name="connsiteY17" fmla="*/ 71120 h 304924"/>
              <a:gd name="connsiteX18" fmla="*/ 142240 w 458494"/>
              <a:gd name="connsiteY18" fmla="*/ 111760 h 304924"/>
              <a:gd name="connsiteX19" fmla="*/ 121920 w 458494"/>
              <a:gd name="connsiteY19" fmla="*/ 142240 h 304924"/>
              <a:gd name="connsiteX20" fmla="*/ 111760 w 458494"/>
              <a:gd name="connsiteY20" fmla="*/ 274320 h 304924"/>
              <a:gd name="connsiteX21" fmla="*/ 71120 w 458494"/>
              <a:gd name="connsiteY21" fmla="*/ 254000 h 304924"/>
              <a:gd name="connsiteX22" fmla="*/ 0 w 458494"/>
              <a:gd name="connsiteY22" fmla="*/ 233680 h 304924"/>
              <a:gd name="connsiteX23" fmla="*/ 40640 w 458494"/>
              <a:gd name="connsiteY23" fmla="*/ 304800 h 304924"/>
              <a:gd name="connsiteX24" fmla="*/ 71120 w 458494"/>
              <a:gd name="connsiteY24" fmla="*/ 254000 h 304924"/>
              <a:gd name="connsiteX25" fmla="*/ 81280 w 458494"/>
              <a:gd name="connsiteY25" fmla="*/ 213360 h 304924"/>
              <a:gd name="connsiteX26" fmla="*/ 142240 w 458494"/>
              <a:gd name="connsiteY26" fmla="*/ 223520 h 304924"/>
              <a:gd name="connsiteX27" fmla="*/ 203200 w 458494"/>
              <a:gd name="connsiteY27" fmla="*/ 294640 h 304924"/>
              <a:gd name="connsiteX28" fmla="*/ 213360 w 458494"/>
              <a:gd name="connsiteY28" fmla="*/ 254000 h 304924"/>
              <a:gd name="connsiteX29" fmla="*/ 182880 w 458494"/>
              <a:gd name="connsiteY29" fmla="*/ 152400 h 304924"/>
              <a:gd name="connsiteX30" fmla="*/ 203200 w 458494"/>
              <a:gd name="connsiteY30" fmla="*/ 111760 h 304924"/>
              <a:gd name="connsiteX31" fmla="*/ 243840 w 458494"/>
              <a:gd name="connsiteY31" fmla="*/ 132080 h 304924"/>
              <a:gd name="connsiteX32" fmla="*/ 314960 w 458494"/>
              <a:gd name="connsiteY32" fmla="*/ 193040 h 304924"/>
              <a:gd name="connsiteX33" fmla="*/ 345440 w 458494"/>
              <a:gd name="connsiteY33" fmla="*/ 213360 h 304924"/>
              <a:gd name="connsiteX34" fmla="*/ 325120 w 458494"/>
              <a:gd name="connsiteY34" fmla="*/ 162560 h 304924"/>
              <a:gd name="connsiteX35" fmla="*/ 284480 w 458494"/>
              <a:gd name="connsiteY35" fmla="*/ 81280 h 304924"/>
              <a:gd name="connsiteX36" fmla="*/ 274320 w 458494"/>
              <a:gd name="connsiteY36" fmla="*/ 50800 h 304924"/>
              <a:gd name="connsiteX37" fmla="*/ 304800 w 458494"/>
              <a:gd name="connsiteY37" fmla="*/ 101600 h 304924"/>
              <a:gd name="connsiteX38" fmla="*/ 386080 w 458494"/>
              <a:gd name="connsiteY38" fmla="*/ 172720 h 304924"/>
              <a:gd name="connsiteX39" fmla="*/ 447040 w 458494"/>
              <a:gd name="connsiteY39" fmla="*/ 223520 h 304924"/>
              <a:gd name="connsiteX40" fmla="*/ 457200 w 458494"/>
              <a:gd name="connsiteY40" fmla="*/ 71120 h 30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58494" h="304924">
                <a:moveTo>
                  <a:pt x="71120" y="152400"/>
                </a:moveTo>
                <a:cubicBezTo>
                  <a:pt x="74507" y="196427"/>
                  <a:pt x="69149" y="242022"/>
                  <a:pt x="81280" y="284480"/>
                </a:cubicBezTo>
                <a:cubicBezTo>
                  <a:pt x="84222" y="294778"/>
                  <a:pt x="101050" y="294640"/>
                  <a:pt x="111760" y="294640"/>
                </a:cubicBezTo>
                <a:cubicBezTo>
                  <a:pt x="145796" y="294640"/>
                  <a:pt x="179493" y="287867"/>
                  <a:pt x="213360" y="284480"/>
                </a:cubicBezTo>
                <a:cubicBezTo>
                  <a:pt x="216747" y="274320"/>
                  <a:pt x="220923" y="264390"/>
                  <a:pt x="223520" y="254000"/>
                </a:cubicBezTo>
                <a:cubicBezTo>
                  <a:pt x="245514" y="166024"/>
                  <a:pt x="238576" y="105280"/>
                  <a:pt x="243840" y="0"/>
                </a:cubicBezTo>
                <a:cubicBezTo>
                  <a:pt x="257434" y="20390"/>
                  <a:pt x="286471" y="62899"/>
                  <a:pt x="294640" y="81280"/>
                </a:cubicBezTo>
                <a:cubicBezTo>
                  <a:pt x="300311" y="94040"/>
                  <a:pt x="300788" y="108545"/>
                  <a:pt x="304800" y="121920"/>
                </a:cubicBezTo>
                <a:cubicBezTo>
                  <a:pt x="310955" y="142436"/>
                  <a:pt x="325120" y="182880"/>
                  <a:pt x="325120" y="182880"/>
                </a:cubicBezTo>
                <a:cubicBezTo>
                  <a:pt x="335280" y="169333"/>
                  <a:pt x="349311" y="157962"/>
                  <a:pt x="355600" y="142240"/>
                </a:cubicBezTo>
                <a:cubicBezTo>
                  <a:pt x="410353" y="5356"/>
                  <a:pt x="329090" y="136285"/>
                  <a:pt x="386080" y="50800"/>
                </a:cubicBezTo>
                <a:cubicBezTo>
                  <a:pt x="399627" y="54187"/>
                  <a:pt x="416846" y="51086"/>
                  <a:pt x="426720" y="60960"/>
                </a:cubicBezTo>
                <a:cubicBezTo>
                  <a:pt x="436594" y="70834"/>
                  <a:pt x="432464" y="88353"/>
                  <a:pt x="436880" y="101600"/>
                </a:cubicBezTo>
                <a:cubicBezTo>
                  <a:pt x="442647" y="118902"/>
                  <a:pt x="450427" y="135467"/>
                  <a:pt x="457200" y="152400"/>
                </a:cubicBezTo>
                <a:cubicBezTo>
                  <a:pt x="443246" y="194261"/>
                  <a:pt x="452370" y="200341"/>
                  <a:pt x="386080" y="172720"/>
                </a:cubicBezTo>
                <a:cubicBezTo>
                  <a:pt x="361935" y="162660"/>
                  <a:pt x="309361" y="119017"/>
                  <a:pt x="284480" y="101600"/>
                </a:cubicBezTo>
                <a:cubicBezTo>
                  <a:pt x="223178" y="58689"/>
                  <a:pt x="237760" y="68080"/>
                  <a:pt x="182880" y="40640"/>
                </a:cubicBezTo>
                <a:cubicBezTo>
                  <a:pt x="172720" y="50800"/>
                  <a:pt x="159529" y="58645"/>
                  <a:pt x="152400" y="71120"/>
                </a:cubicBezTo>
                <a:cubicBezTo>
                  <a:pt x="145472" y="83244"/>
                  <a:pt x="147741" y="98925"/>
                  <a:pt x="142240" y="111760"/>
                </a:cubicBezTo>
                <a:cubicBezTo>
                  <a:pt x="137430" y="122983"/>
                  <a:pt x="128693" y="132080"/>
                  <a:pt x="121920" y="142240"/>
                </a:cubicBezTo>
                <a:cubicBezTo>
                  <a:pt x="118533" y="186267"/>
                  <a:pt x="130032" y="234121"/>
                  <a:pt x="111760" y="274320"/>
                </a:cubicBezTo>
                <a:cubicBezTo>
                  <a:pt x="105493" y="288108"/>
                  <a:pt x="85041" y="259966"/>
                  <a:pt x="71120" y="254000"/>
                </a:cubicBezTo>
                <a:cubicBezTo>
                  <a:pt x="50714" y="245255"/>
                  <a:pt x="20623" y="238836"/>
                  <a:pt x="0" y="233680"/>
                </a:cubicBezTo>
                <a:cubicBezTo>
                  <a:pt x="4458" y="247055"/>
                  <a:pt x="21216" y="308037"/>
                  <a:pt x="40640" y="304800"/>
                </a:cubicBezTo>
                <a:cubicBezTo>
                  <a:pt x="60119" y="301554"/>
                  <a:pt x="60960" y="270933"/>
                  <a:pt x="71120" y="254000"/>
                </a:cubicBezTo>
                <a:cubicBezTo>
                  <a:pt x="74507" y="240453"/>
                  <a:pt x="72557" y="224264"/>
                  <a:pt x="81280" y="213360"/>
                </a:cubicBezTo>
                <a:cubicBezTo>
                  <a:pt x="102072" y="187370"/>
                  <a:pt x="127103" y="210906"/>
                  <a:pt x="142240" y="223520"/>
                </a:cubicBezTo>
                <a:cubicBezTo>
                  <a:pt x="170542" y="247105"/>
                  <a:pt x="180776" y="264742"/>
                  <a:pt x="203200" y="294640"/>
                </a:cubicBezTo>
                <a:cubicBezTo>
                  <a:pt x="206587" y="281093"/>
                  <a:pt x="213360" y="267964"/>
                  <a:pt x="213360" y="254000"/>
                </a:cubicBezTo>
                <a:cubicBezTo>
                  <a:pt x="213360" y="203400"/>
                  <a:pt x="203112" y="192865"/>
                  <a:pt x="182880" y="152400"/>
                </a:cubicBezTo>
                <a:cubicBezTo>
                  <a:pt x="189653" y="138853"/>
                  <a:pt x="188832" y="116549"/>
                  <a:pt x="203200" y="111760"/>
                </a:cubicBezTo>
                <a:cubicBezTo>
                  <a:pt x="217568" y="106971"/>
                  <a:pt x="230690" y="124566"/>
                  <a:pt x="243840" y="132080"/>
                </a:cubicBezTo>
                <a:cubicBezTo>
                  <a:pt x="290490" y="158737"/>
                  <a:pt x="265325" y="150496"/>
                  <a:pt x="314960" y="193040"/>
                </a:cubicBezTo>
                <a:cubicBezTo>
                  <a:pt x="324231" y="200987"/>
                  <a:pt x="335280" y="206587"/>
                  <a:pt x="345440" y="213360"/>
                </a:cubicBezTo>
                <a:cubicBezTo>
                  <a:pt x="338667" y="196427"/>
                  <a:pt x="332763" y="179119"/>
                  <a:pt x="325120" y="162560"/>
                </a:cubicBezTo>
                <a:cubicBezTo>
                  <a:pt x="312426" y="135057"/>
                  <a:pt x="294059" y="110017"/>
                  <a:pt x="284480" y="81280"/>
                </a:cubicBezTo>
                <a:cubicBezTo>
                  <a:pt x="281093" y="71120"/>
                  <a:pt x="266747" y="43227"/>
                  <a:pt x="274320" y="50800"/>
                </a:cubicBezTo>
                <a:cubicBezTo>
                  <a:pt x="288284" y="64764"/>
                  <a:pt x="292676" y="86012"/>
                  <a:pt x="304800" y="101600"/>
                </a:cubicBezTo>
                <a:cubicBezTo>
                  <a:pt x="338168" y="144501"/>
                  <a:pt x="347125" y="139330"/>
                  <a:pt x="386080" y="172720"/>
                </a:cubicBezTo>
                <a:cubicBezTo>
                  <a:pt x="454530" y="231392"/>
                  <a:pt x="379674" y="178609"/>
                  <a:pt x="447040" y="223520"/>
                </a:cubicBezTo>
                <a:cubicBezTo>
                  <a:pt x="463842" y="139511"/>
                  <a:pt x="457200" y="189989"/>
                  <a:pt x="457200" y="7112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854960" y="3058160"/>
            <a:ext cx="968301" cy="1503680"/>
          </a:xfrm>
          <a:custGeom>
            <a:avLst/>
            <a:gdLst>
              <a:gd name="connsiteX0" fmla="*/ 0 w 968301"/>
              <a:gd name="connsiteY0" fmla="*/ 172720 h 1503680"/>
              <a:gd name="connsiteX1" fmla="*/ 50800 w 968301"/>
              <a:gd name="connsiteY1" fmla="*/ 182880 h 1503680"/>
              <a:gd name="connsiteX2" fmla="*/ 81280 w 968301"/>
              <a:gd name="connsiteY2" fmla="*/ 162560 h 1503680"/>
              <a:gd name="connsiteX3" fmla="*/ 111760 w 968301"/>
              <a:gd name="connsiteY3" fmla="*/ 152400 h 1503680"/>
              <a:gd name="connsiteX4" fmla="*/ 182880 w 968301"/>
              <a:gd name="connsiteY4" fmla="*/ 101600 h 1503680"/>
              <a:gd name="connsiteX5" fmla="*/ 203200 w 968301"/>
              <a:gd name="connsiteY5" fmla="*/ 162560 h 1503680"/>
              <a:gd name="connsiteX6" fmla="*/ 233680 w 968301"/>
              <a:gd name="connsiteY6" fmla="*/ 233680 h 1503680"/>
              <a:gd name="connsiteX7" fmla="*/ 254000 w 968301"/>
              <a:gd name="connsiteY7" fmla="*/ 314960 h 1503680"/>
              <a:gd name="connsiteX8" fmla="*/ 284480 w 968301"/>
              <a:gd name="connsiteY8" fmla="*/ 274320 h 1503680"/>
              <a:gd name="connsiteX9" fmla="*/ 335280 w 968301"/>
              <a:gd name="connsiteY9" fmla="*/ 203200 h 1503680"/>
              <a:gd name="connsiteX10" fmla="*/ 365760 w 968301"/>
              <a:gd name="connsiteY10" fmla="*/ 193040 h 1503680"/>
              <a:gd name="connsiteX11" fmla="*/ 416560 w 968301"/>
              <a:gd name="connsiteY11" fmla="*/ 203200 h 1503680"/>
              <a:gd name="connsiteX12" fmla="*/ 426720 w 968301"/>
              <a:gd name="connsiteY12" fmla="*/ 233680 h 1503680"/>
              <a:gd name="connsiteX13" fmla="*/ 457200 w 968301"/>
              <a:gd name="connsiteY13" fmla="*/ 304800 h 1503680"/>
              <a:gd name="connsiteX14" fmla="*/ 467360 w 968301"/>
              <a:gd name="connsiteY14" fmla="*/ 396240 h 1503680"/>
              <a:gd name="connsiteX15" fmla="*/ 497840 w 968301"/>
              <a:gd name="connsiteY15" fmla="*/ 375920 h 1503680"/>
              <a:gd name="connsiteX16" fmla="*/ 538480 w 968301"/>
              <a:gd name="connsiteY16" fmla="*/ 284480 h 1503680"/>
              <a:gd name="connsiteX17" fmla="*/ 548640 w 968301"/>
              <a:gd name="connsiteY17" fmla="*/ 254000 h 1503680"/>
              <a:gd name="connsiteX18" fmla="*/ 670560 w 968301"/>
              <a:gd name="connsiteY18" fmla="*/ 264160 h 1503680"/>
              <a:gd name="connsiteX19" fmla="*/ 690880 w 968301"/>
              <a:gd name="connsiteY19" fmla="*/ 345440 h 1503680"/>
              <a:gd name="connsiteX20" fmla="*/ 711200 w 968301"/>
              <a:gd name="connsiteY20" fmla="*/ 375920 h 1503680"/>
              <a:gd name="connsiteX21" fmla="*/ 731520 w 968301"/>
              <a:gd name="connsiteY21" fmla="*/ 416560 h 1503680"/>
              <a:gd name="connsiteX22" fmla="*/ 762000 w 968301"/>
              <a:gd name="connsiteY22" fmla="*/ 436880 h 1503680"/>
              <a:gd name="connsiteX23" fmla="*/ 822960 w 968301"/>
              <a:gd name="connsiteY23" fmla="*/ 426720 h 1503680"/>
              <a:gd name="connsiteX24" fmla="*/ 762000 w 968301"/>
              <a:gd name="connsiteY24" fmla="*/ 528320 h 1503680"/>
              <a:gd name="connsiteX25" fmla="*/ 751840 w 968301"/>
              <a:gd name="connsiteY25" fmla="*/ 558800 h 1503680"/>
              <a:gd name="connsiteX26" fmla="*/ 812800 w 968301"/>
              <a:gd name="connsiteY26" fmla="*/ 568960 h 1503680"/>
              <a:gd name="connsiteX27" fmla="*/ 843280 w 968301"/>
              <a:gd name="connsiteY27" fmla="*/ 680720 h 1503680"/>
              <a:gd name="connsiteX28" fmla="*/ 904240 w 968301"/>
              <a:gd name="connsiteY28" fmla="*/ 701040 h 1503680"/>
              <a:gd name="connsiteX29" fmla="*/ 914400 w 968301"/>
              <a:gd name="connsiteY29" fmla="*/ 731520 h 1503680"/>
              <a:gd name="connsiteX30" fmla="*/ 894080 w 968301"/>
              <a:gd name="connsiteY30" fmla="*/ 772160 h 1503680"/>
              <a:gd name="connsiteX31" fmla="*/ 822960 w 968301"/>
              <a:gd name="connsiteY31" fmla="*/ 802640 h 1503680"/>
              <a:gd name="connsiteX32" fmla="*/ 863600 w 968301"/>
              <a:gd name="connsiteY32" fmla="*/ 863600 h 1503680"/>
              <a:gd name="connsiteX33" fmla="*/ 914400 w 968301"/>
              <a:gd name="connsiteY33" fmla="*/ 934720 h 1503680"/>
              <a:gd name="connsiteX34" fmla="*/ 904240 w 968301"/>
              <a:gd name="connsiteY34" fmla="*/ 1076960 h 1503680"/>
              <a:gd name="connsiteX35" fmla="*/ 863600 w 968301"/>
              <a:gd name="connsiteY35" fmla="*/ 1056640 h 1503680"/>
              <a:gd name="connsiteX36" fmla="*/ 843280 w 968301"/>
              <a:gd name="connsiteY36" fmla="*/ 1087120 h 1503680"/>
              <a:gd name="connsiteX37" fmla="*/ 853440 w 968301"/>
              <a:gd name="connsiteY37" fmla="*/ 1168400 h 1503680"/>
              <a:gd name="connsiteX38" fmla="*/ 843280 w 968301"/>
              <a:gd name="connsiteY38" fmla="*/ 1198880 h 1503680"/>
              <a:gd name="connsiteX39" fmla="*/ 792480 w 968301"/>
              <a:gd name="connsiteY39" fmla="*/ 1168400 h 1503680"/>
              <a:gd name="connsiteX40" fmla="*/ 751840 w 968301"/>
              <a:gd name="connsiteY40" fmla="*/ 1148080 h 1503680"/>
              <a:gd name="connsiteX41" fmla="*/ 731520 w 968301"/>
              <a:gd name="connsiteY41" fmla="*/ 1178560 h 1503680"/>
              <a:gd name="connsiteX42" fmla="*/ 690880 w 968301"/>
              <a:gd name="connsiteY42" fmla="*/ 1351280 h 1503680"/>
              <a:gd name="connsiteX43" fmla="*/ 650240 w 968301"/>
              <a:gd name="connsiteY43" fmla="*/ 1341120 h 1503680"/>
              <a:gd name="connsiteX44" fmla="*/ 640080 w 968301"/>
              <a:gd name="connsiteY44" fmla="*/ 1412240 h 1503680"/>
              <a:gd name="connsiteX45" fmla="*/ 629920 w 968301"/>
              <a:gd name="connsiteY45" fmla="*/ 1442720 h 1503680"/>
              <a:gd name="connsiteX46" fmla="*/ 619760 w 968301"/>
              <a:gd name="connsiteY46" fmla="*/ 1503680 h 1503680"/>
              <a:gd name="connsiteX47" fmla="*/ 508000 w 968301"/>
              <a:gd name="connsiteY47" fmla="*/ 1320800 h 1503680"/>
              <a:gd name="connsiteX48" fmla="*/ 477520 w 968301"/>
              <a:gd name="connsiteY48" fmla="*/ 1330960 h 1503680"/>
              <a:gd name="connsiteX49" fmla="*/ 467360 w 968301"/>
              <a:gd name="connsiteY49" fmla="*/ 1371600 h 1503680"/>
              <a:gd name="connsiteX50" fmla="*/ 447040 w 968301"/>
              <a:gd name="connsiteY50" fmla="*/ 1432560 h 1503680"/>
              <a:gd name="connsiteX51" fmla="*/ 386080 w 968301"/>
              <a:gd name="connsiteY51" fmla="*/ 1381760 h 1503680"/>
              <a:gd name="connsiteX52" fmla="*/ 365760 w 968301"/>
              <a:gd name="connsiteY52" fmla="*/ 1422400 h 1503680"/>
              <a:gd name="connsiteX53" fmla="*/ 345440 w 968301"/>
              <a:gd name="connsiteY53" fmla="*/ 1503680 h 1503680"/>
              <a:gd name="connsiteX54" fmla="*/ 325120 w 968301"/>
              <a:gd name="connsiteY54" fmla="*/ 1463040 h 1503680"/>
              <a:gd name="connsiteX55" fmla="*/ 386080 w 968301"/>
              <a:gd name="connsiteY55" fmla="*/ 1412240 h 1503680"/>
              <a:gd name="connsiteX56" fmla="*/ 619760 w 968301"/>
              <a:gd name="connsiteY56" fmla="*/ 1402080 h 1503680"/>
              <a:gd name="connsiteX57" fmla="*/ 640080 w 968301"/>
              <a:gd name="connsiteY57" fmla="*/ 1361440 h 1503680"/>
              <a:gd name="connsiteX58" fmla="*/ 650240 w 968301"/>
              <a:gd name="connsiteY58" fmla="*/ 1320800 h 1503680"/>
              <a:gd name="connsiteX59" fmla="*/ 670560 w 968301"/>
              <a:gd name="connsiteY59" fmla="*/ 1219200 h 1503680"/>
              <a:gd name="connsiteX60" fmla="*/ 690880 w 968301"/>
              <a:gd name="connsiteY60" fmla="*/ 1148080 h 1503680"/>
              <a:gd name="connsiteX61" fmla="*/ 751840 w 968301"/>
              <a:gd name="connsiteY61" fmla="*/ 1209040 h 1503680"/>
              <a:gd name="connsiteX62" fmla="*/ 792480 w 968301"/>
              <a:gd name="connsiteY62" fmla="*/ 1229360 h 1503680"/>
              <a:gd name="connsiteX63" fmla="*/ 822960 w 968301"/>
              <a:gd name="connsiteY63" fmla="*/ 1178560 h 1503680"/>
              <a:gd name="connsiteX64" fmla="*/ 883920 w 968301"/>
              <a:gd name="connsiteY64" fmla="*/ 1087120 h 1503680"/>
              <a:gd name="connsiteX65" fmla="*/ 904240 w 968301"/>
              <a:gd name="connsiteY65" fmla="*/ 1016000 h 1503680"/>
              <a:gd name="connsiteX66" fmla="*/ 924560 w 968301"/>
              <a:gd name="connsiteY66" fmla="*/ 975360 h 1503680"/>
              <a:gd name="connsiteX67" fmla="*/ 955040 w 968301"/>
              <a:gd name="connsiteY67" fmla="*/ 883920 h 1503680"/>
              <a:gd name="connsiteX68" fmla="*/ 965200 w 968301"/>
              <a:gd name="connsiteY68" fmla="*/ 853440 h 1503680"/>
              <a:gd name="connsiteX69" fmla="*/ 873760 w 968301"/>
              <a:gd name="connsiteY69" fmla="*/ 914400 h 1503680"/>
              <a:gd name="connsiteX70" fmla="*/ 894080 w 968301"/>
              <a:gd name="connsiteY70" fmla="*/ 843280 h 1503680"/>
              <a:gd name="connsiteX71" fmla="*/ 914400 w 968301"/>
              <a:gd name="connsiteY71" fmla="*/ 812800 h 1503680"/>
              <a:gd name="connsiteX72" fmla="*/ 924560 w 968301"/>
              <a:gd name="connsiteY72" fmla="*/ 751840 h 1503680"/>
              <a:gd name="connsiteX73" fmla="*/ 955040 w 968301"/>
              <a:gd name="connsiteY73" fmla="*/ 721360 h 1503680"/>
              <a:gd name="connsiteX74" fmla="*/ 944880 w 968301"/>
              <a:gd name="connsiteY74" fmla="*/ 670560 h 1503680"/>
              <a:gd name="connsiteX75" fmla="*/ 904240 w 968301"/>
              <a:gd name="connsiteY75" fmla="*/ 701040 h 1503680"/>
              <a:gd name="connsiteX76" fmla="*/ 873760 w 968301"/>
              <a:gd name="connsiteY76" fmla="*/ 731520 h 1503680"/>
              <a:gd name="connsiteX77" fmla="*/ 863600 w 968301"/>
              <a:gd name="connsiteY77" fmla="*/ 680720 h 1503680"/>
              <a:gd name="connsiteX78" fmla="*/ 883920 w 968301"/>
              <a:gd name="connsiteY78" fmla="*/ 650240 h 1503680"/>
              <a:gd name="connsiteX79" fmla="*/ 833120 w 968301"/>
              <a:gd name="connsiteY79" fmla="*/ 660400 h 1503680"/>
              <a:gd name="connsiteX80" fmla="*/ 802640 w 968301"/>
              <a:gd name="connsiteY80" fmla="*/ 690880 h 1503680"/>
              <a:gd name="connsiteX81" fmla="*/ 772160 w 968301"/>
              <a:gd name="connsiteY81" fmla="*/ 701040 h 1503680"/>
              <a:gd name="connsiteX82" fmla="*/ 782320 w 968301"/>
              <a:gd name="connsiteY82" fmla="*/ 497840 h 1503680"/>
              <a:gd name="connsiteX83" fmla="*/ 802640 w 968301"/>
              <a:gd name="connsiteY83" fmla="*/ 436880 h 1503680"/>
              <a:gd name="connsiteX84" fmla="*/ 822960 w 968301"/>
              <a:gd name="connsiteY84" fmla="*/ 396240 h 1503680"/>
              <a:gd name="connsiteX85" fmla="*/ 772160 w 968301"/>
              <a:gd name="connsiteY85" fmla="*/ 447040 h 1503680"/>
              <a:gd name="connsiteX86" fmla="*/ 782320 w 968301"/>
              <a:gd name="connsiteY86" fmla="*/ 325120 h 1503680"/>
              <a:gd name="connsiteX87" fmla="*/ 792480 w 968301"/>
              <a:gd name="connsiteY87" fmla="*/ 274320 h 1503680"/>
              <a:gd name="connsiteX88" fmla="*/ 822960 w 968301"/>
              <a:gd name="connsiteY88" fmla="*/ 243840 h 1503680"/>
              <a:gd name="connsiteX89" fmla="*/ 792480 w 968301"/>
              <a:gd name="connsiteY89" fmla="*/ 264160 h 1503680"/>
              <a:gd name="connsiteX90" fmla="*/ 772160 w 968301"/>
              <a:gd name="connsiteY90" fmla="*/ 304800 h 1503680"/>
              <a:gd name="connsiteX91" fmla="*/ 731520 w 968301"/>
              <a:gd name="connsiteY91" fmla="*/ 365760 h 1503680"/>
              <a:gd name="connsiteX92" fmla="*/ 711200 w 968301"/>
              <a:gd name="connsiteY92" fmla="*/ 406400 h 1503680"/>
              <a:gd name="connsiteX93" fmla="*/ 690880 w 968301"/>
              <a:gd name="connsiteY93" fmla="*/ 375920 h 1503680"/>
              <a:gd name="connsiteX94" fmla="*/ 609600 w 968301"/>
              <a:gd name="connsiteY94" fmla="*/ 436880 h 1503680"/>
              <a:gd name="connsiteX95" fmla="*/ 619760 w 968301"/>
              <a:gd name="connsiteY95" fmla="*/ 335280 h 1503680"/>
              <a:gd name="connsiteX96" fmla="*/ 609600 w 968301"/>
              <a:gd name="connsiteY96" fmla="*/ 365760 h 1503680"/>
              <a:gd name="connsiteX97" fmla="*/ 589280 w 968301"/>
              <a:gd name="connsiteY97" fmla="*/ 274320 h 1503680"/>
              <a:gd name="connsiteX98" fmla="*/ 599440 w 968301"/>
              <a:gd name="connsiteY98" fmla="*/ 193040 h 1503680"/>
              <a:gd name="connsiteX99" fmla="*/ 609600 w 968301"/>
              <a:gd name="connsiteY99" fmla="*/ 101600 h 1503680"/>
              <a:gd name="connsiteX100" fmla="*/ 619760 w 968301"/>
              <a:gd name="connsiteY100" fmla="*/ 30480 h 1503680"/>
              <a:gd name="connsiteX101" fmla="*/ 629920 w 968301"/>
              <a:gd name="connsiteY101" fmla="*/ 0 h 1503680"/>
              <a:gd name="connsiteX102" fmla="*/ 609600 w 968301"/>
              <a:gd name="connsiteY102" fmla="*/ 30480 h 1503680"/>
              <a:gd name="connsiteX103" fmla="*/ 579120 w 968301"/>
              <a:gd name="connsiteY103" fmla="*/ 101600 h 1503680"/>
              <a:gd name="connsiteX104" fmla="*/ 528320 w 968301"/>
              <a:gd name="connsiteY104" fmla="*/ 233680 h 1503680"/>
              <a:gd name="connsiteX105" fmla="*/ 497840 w 968301"/>
              <a:gd name="connsiteY105" fmla="*/ 274320 h 1503680"/>
              <a:gd name="connsiteX106" fmla="*/ 477520 w 968301"/>
              <a:gd name="connsiteY106" fmla="*/ 213360 h 1503680"/>
              <a:gd name="connsiteX107" fmla="*/ 325120 w 968301"/>
              <a:gd name="connsiteY107" fmla="*/ 314960 h 1503680"/>
              <a:gd name="connsiteX108" fmla="*/ 304800 w 968301"/>
              <a:gd name="connsiteY108" fmla="*/ 345440 h 1503680"/>
              <a:gd name="connsiteX109" fmla="*/ 325120 w 968301"/>
              <a:gd name="connsiteY109" fmla="*/ 254000 h 1503680"/>
              <a:gd name="connsiteX110" fmla="*/ 335280 w 968301"/>
              <a:gd name="connsiteY110" fmla="*/ 223520 h 1503680"/>
              <a:gd name="connsiteX111" fmla="*/ 142240 w 968301"/>
              <a:gd name="connsiteY111" fmla="*/ 233680 h 1503680"/>
              <a:gd name="connsiteX112" fmla="*/ 111760 w 968301"/>
              <a:gd name="connsiteY112" fmla="*/ 243840 h 1503680"/>
              <a:gd name="connsiteX113" fmla="*/ 121920 w 968301"/>
              <a:gd name="connsiteY113" fmla="*/ 60960 h 1503680"/>
              <a:gd name="connsiteX114" fmla="*/ 121920 w 968301"/>
              <a:gd name="connsiteY114" fmla="*/ 162560 h 150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968301" h="1503680">
                <a:moveTo>
                  <a:pt x="0" y="172720"/>
                </a:moveTo>
                <a:cubicBezTo>
                  <a:pt x="16933" y="176107"/>
                  <a:pt x="33665" y="185022"/>
                  <a:pt x="50800" y="182880"/>
                </a:cubicBezTo>
                <a:cubicBezTo>
                  <a:pt x="62917" y="181365"/>
                  <a:pt x="70358" y="168021"/>
                  <a:pt x="81280" y="162560"/>
                </a:cubicBezTo>
                <a:cubicBezTo>
                  <a:pt x="90859" y="157771"/>
                  <a:pt x="101600" y="155787"/>
                  <a:pt x="111760" y="152400"/>
                </a:cubicBezTo>
                <a:cubicBezTo>
                  <a:pt x="117427" y="146733"/>
                  <a:pt x="166833" y="90902"/>
                  <a:pt x="182880" y="101600"/>
                </a:cubicBezTo>
                <a:cubicBezTo>
                  <a:pt x="200702" y="113481"/>
                  <a:pt x="195245" y="142673"/>
                  <a:pt x="203200" y="162560"/>
                </a:cubicBezTo>
                <a:cubicBezTo>
                  <a:pt x="226990" y="222034"/>
                  <a:pt x="219664" y="182287"/>
                  <a:pt x="233680" y="233680"/>
                </a:cubicBezTo>
                <a:cubicBezTo>
                  <a:pt x="241028" y="260623"/>
                  <a:pt x="254000" y="314960"/>
                  <a:pt x="254000" y="314960"/>
                </a:cubicBezTo>
                <a:cubicBezTo>
                  <a:pt x="264160" y="301413"/>
                  <a:pt x="275505" y="288679"/>
                  <a:pt x="284480" y="274320"/>
                </a:cubicBezTo>
                <a:cubicBezTo>
                  <a:pt x="307182" y="237997"/>
                  <a:pt x="297927" y="228102"/>
                  <a:pt x="335280" y="203200"/>
                </a:cubicBezTo>
                <a:cubicBezTo>
                  <a:pt x="344191" y="197259"/>
                  <a:pt x="355600" y="196427"/>
                  <a:pt x="365760" y="193040"/>
                </a:cubicBezTo>
                <a:cubicBezTo>
                  <a:pt x="382693" y="196427"/>
                  <a:pt x="402192" y="193621"/>
                  <a:pt x="416560" y="203200"/>
                </a:cubicBezTo>
                <a:cubicBezTo>
                  <a:pt x="425471" y="209141"/>
                  <a:pt x="422501" y="223836"/>
                  <a:pt x="426720" y="233680"/>
                </a:cubicBezTo>
                <a:cubicBezTo>
                  <a:pt x="464384" y="321563"/>
                  <a:pt x="433373" y="233319"/>
                  <a:pt x="457200" y="304800"/>
                </a:cubicBezTo>
                <a:cubicBezTo>
                  <a:pt x="460587" y="335280"/>
                  <a:pt x="452145" y="369613"/>
                  <a:pt x="467360" y="396240"/>
                </a:cubicBezTo>
                <a:cubicBezTo>
                  <a:pt x="473418" y="406842"/>
                  <a:pt x="489206" y="384554"/>
                  <a:pt x="497840" y="375920"/>
                </a:cubicBezTo>
                <a:cubicBezTo>
                  <a:pt x="521991" y="351769"/>
                  <a:pt x="528420" y="314661"/>
                  <a:pt x="538480" y="284480"/>
                </a:cubicBezTo>
                <a:lnTo>
                  <a:pt x="548640" y="254000"/>
                </a:lnTo>
                <a:cubicBezTo>
                  <a:pt x="589280" y="257387"/>
                  <a:pt x="636256" y="242107"/>
                  <a:pt x="670560" y="264160"/>
                </a:cubicBezTo>
                <a:cubicBezTo>
                  <a:pt x="694052" y="279262"/>
                  <a:pt x="675389" y="322203"/>
                  <a:pt x="690880" y="345440"/>
                </a:cubicBezTo>
                <a:cubicBezTo>
                  <a:pt x="697653" y="355600"/>
                  <a:pt x="705142" y="365318"/>
                  <a:pt x="711200" y="375920"/>
                </a:cubicBezTo>
                <a:cubicBezTo>
                  <a:pt x="718714" y="389070"/>
                  <a:pt x="721824" y="404925"/>
                  <a:pt x="731520" y="416560"/>
                </a:cubicBezTo>
                <a:cubicBezTo>
                  <a:pt x="739337" y="425941"/>
                  <a:pt x="751840" y="430107"/>
                  <a:pt x="762000" y="436880"/>
                </a:cubicBezTo>
                <a:cubicBezTo>
                  <a:pt x="782320" y="433493"/>
                  <a:pt x="822960" y="406120"/>
                  <a:pt x="822960" y="426720"/>
                </a:cubicBezTo>
                <a:cubicBezTo>
                  <a:pt x="822960" y="466215"/>
                  <a:pt x="774489" y="490852"/>
                  <a:pt x="762000" y="528320"/>
                </a:cubicBezTo>
                <a:lnTo>
                  <a:pt x="751840" y="558800"/>
                </a:lnTo>
                <a:cubicBezTo>
                  <a:pt x="772160" y="562187"/>
                  <a:pt x="794375" y="559747"/>
                  <a:pt x="812800" y="568960"/>
                </a:cubicBezTo>
                <a:cubicBezTo>
                  <a:pt x="847021" y="586070"/>
                  <a:pt x="834389" y="668019"/>
                  <a:pt x="843280" y="680720"/>
                </a:cubicBezTo>
                <a:cubicBezTo>
                  <a:pt x="855563" y="698267"/>
                  <a:pt x="904240" y="701040"/>
                  <a:pt x="904240" y="701040"/>
                </a:cubicBezTo>
                <a:cubicBezTo>
                  <a:pt x="907627" y="711200"/>
                  <a:pt x="915915" y="720918"/>
                  <a:pt x="914400" y="731520"/>
                </a:cubicBezTo>
                <a:cubicBezTo>
                  <a:pt x="912258" y="746513"/>
                  <a:pt x="904790" y="761450"/>
                  <a:pt x="894080" y="772160"/>
                </a:cubicBezTo>
                <a:cubicBezTo>
                  <a:pt x="881525" y="784715"/>
                  <a:pt x="841176" y="796568"/>
                  <a:pt x="822960" y="802640"/>
                </a:cubicBezTo>
                <a:cubicBezTo>
                  <a:pt x="836507" y="822960"/>
                  <a:pt x="846331" y="846331"/>
                  <a:pt x="863600" y="863600"/>
                </a:cubicBezTo>
                <a:cubicBezTo>
                  <a:pt x="904790" y="904790"/>
                  <a:pt x="887654" y="881229"/>
                  <a:pt x="914400" y="934720"/>
                </a:cubicBezTo>
                <a:cubicBezTo>
                  <a:pt x="911013" y="982133"/>
                  <a:pt x="922522" y="1033082"/>
                  <a:pt x="904240" y="1076960"/>
                </a:cubicBezTo>
                <a:cubicBezTo>
                  <a:pt x="898415" y="1090941"/>
                  <a:pt x="878540" y="1054150"/>
                  <a:pt x="863600" y="1056640"/>
                </a:cubicBezTo>
                <a:cubicBezTo>
                  <a:pt x="851555" y="1058647"/>
                  <a:pt x="850053" y="1076960"/>
                  <a:pt x="843280" y="1087120"/>
                </a:cubicBezTo>
                <a:cubicBezTo>
                  <a:pt x="846667" y="1114213"/>
                  <a:pt x="853440" y="1141096"/>
                  <a:pt x="853440" y="1168400"/>
                </a:cubicBezTo>
                <a:cubicBezTo>
                  <a:pt x="853440" y="1179110"/>
                  <a:pt x="853990" y="1198880"/>
                  <a:pt x="843280" y="1198880"/>
                </a:cubicBezTo>
                <a:cubicBezTo>
                  <a:pt x="823533" y="1198880"/>
                  <a:pt x="809742" y="1177990"/>
                  <a:pt x="792480" y="1168400"/>
                </a:cubicBezTo>
                <a:cubicBezTo>
                  <a:pt x="779240" y="1161045"/>
                  <a:pt x="765387" y="1154853"/>
                  <a:pt x="751840" y="1148080"/>
                </a:cubicBezTo>
                <a:cubicBezTo>
                  <a:pt x="745067" y="1158240"/>
                  <a:pt x="733099" y="1166452"/>
                  <a:pt x="731520" y="1178560"/>
                </a:cubicBezTo>
                <a:cubicBezTo>
                  <a:pt x="705163" y="1380631"/>
                  <a:pt x="772594" y="1432994"/>
                  <a:pt x="690880" y="1351280"/>
                </a:cubicBezTo>
                <a:cubicBezTo>
                  <a:pt x="687278" y="1340474"/>
                  <a:pt x="677751" y="1279220"/>
                  <a:pt x="650240" y="1341120"/>
                </a:cubicBezTo>
                <a:cubicBezTo>
                  <a:pt x="640514" y="1363003"/>
                  <a:pt x="644776" y="1388758"/>
                  <a:pt x="640080" y="1412240"/>
                </a:cubicBezTo>
                <a:cubicBezTo>
                  <a:pt x="637980" y="1422742"/>
                  <a:pt x="632243" y="1432265"/>
                  <a:pt x="629920" y="1442720"/>
                </a:cubicBezTo>
                <a:cubicBezTo>
                  <a:pt x="625451" y="1462830"/>
                  <a:pt x="623147" y="1483360"/>
                  <a:pt x="619760" y="1503680"/>
                </a:cubicBezTo>
                <a:cubicBezTo>
                  <a:pt x="609186" y="1323923"/>
                  <a:pt x="666051" y="1320800"/>
                  <a:pt x="508000" y="1320800"/>
                </a:cubicBezTo>
                <a:cubicBezTo>
                  <a:pt x="497290" y="1320800"/>
                  <a:pt x="487680" y="1327573"/>
                  <a:pt x="477520" y="1330960"/>
                </a:cubicBezTo>
                <a:cubicBezTo>
                  <a:pt x="474133" y="1344507"/>
                  <a:pt x="471372" y="1358225"/>
                  <a:pt x="467360" y="1371600"/>
                </a:cubicBezTo>
                <a:cubicBezTo>
                  <a:pt x="461205" y="1392116"/>
                  <a:pt x="447040" y="1432560"/>
                  <a:pt x="447040" y="1432560"/>
                </a:cubicBezTo>
                <a:cubicBezTo>
                  <a:pt x="422304" y="1358353"/>
                  <a:pt x="447500" y="1366405"/>
                  <a:pt x="386080" y="1381760"/>
                </a:cubicBezTo>
                <a:cubicBezTo>
                  <a:pt x="379307" y="1395307"/>
                  <a:pt x="370549" y="1408032"/>
                  <a:pt x="365760" y="1422400"/>
                </a:cubicBezTo>
                <a:cubicBezTo>
                  <a:pt x="356929" y="1448894"/>
                  <a:pt x="345440" y="1503680"/>
                  <a:pt x="345440" y="1503680"/>
                </a:cubicBezTo>
                <a:cubicBezTo>
                  <a:pt x="338667" y="1490133"/>
                  <a:pt x="327262" y="1478033"/>
                  <a:pt x="325120" y="1463040"/>
                </a:cubicBezTo>
                <a:cubicBezTo>
                  <a:pt x="320107" y="1427948"/>
                  <a:pt x="360997" y="1414927"/>
                  <a:pt x="386080" y="1412240"/>
                </a:cubicBezTo>
                <a:cubicBezTo>
                  <a:pt x="463603" y="1403934"/>
                  <a:pt x="541867" y="1405467"/>
                  <a:pt x="619760" y="1402080"/>
                </a:cubicBezTo>
                <a:cubicBezTo>
                  <a:pt x="626533" y="1388533"/>
                  <a:pt x="634762" y="1375621"/>
                  <a:pt x="640080" y="1361440"/>
                </a:cubicBezTo>
                <a:cubicBezTo>
                  <a:pt x="644983" y="1348365"/>
                  <a:pt x="647314" y="1334454"/>
                  <a:pt x="650240" y="1320800"/>
                </a:cubicBezTo>
                <a:cubicBezTo>
                  <a:pt x="657477" y="1287029"/>
                  <a:pt x="662650" y="1252819"/>
                  <a:pt x="670560" y="1219200"/>
                </a:cubicBezTo>
                <a:cubicBezTo>
                  <a:pt x="676207" y="1195200"/>
                  <a:pt x="684107" y="1171787"/>
                  <a:pt x="690880" y="1148080"/>
                </a:cubicBezTo>
                <a:cubicBezTo>
                  <a:pt x="759612" y="1170991"/>
                  <a:pt x="679860" y="1137060"/>
                  <a:pt x="751840" y="1209040"/>
                </a:cubicBezTo>
                <a:cubicBezTo>
                  <a:pt x="762550" y="1219750"/>
                  <a:pt x="778933" y="1222587"/>
                  <a:pt x="792480" y="1229360"/>
                </a:cubicBezTo>
                <a:cubicBezTo>
                  <a:pt x="802640" y="1212427"/>
                  <a:pt x="812281" y="1195171"/>
                  <a:pt x="822960" y="1178560"/>
                </a:cubicBezTo>
                <a:cubicBezTo>
                  <a:pt x="842769" y="1147746"/>
                  <a:pt x="867537" y="1119885"/>
                  <a:pt x="883920" y="1087120"/>
                </a:cubicBezTo>
                <a:cubicBezTo>
                  <a:pt x="894946" y="1065068"/>
                  <a:pt x="895814" y="1039171"/>
                  <a:pt x="904240" y="1016000"/>
                </a:cubicBezTo>
                <a:cubicBezTo>
                  <a:pt x="909416" y="1001766"/>
                  <a:pt x="918409" y="989200"/>
                  <a:pt x="924560" y="975360"/>
                </a:cubicBezTo>
                <a:cubicBezTo>
                  <a:pt x="952584" y="912307"/>
                  <a:pt x="938529" y="941708"/>
                  <a:pt x="955040" y="883920"/>
                </a:cubicBezTo>
                <a:cubicBezTo>
                  <a:pt x="957982" y="873622"/>
                  <a:pt x="975228" y="849680"/>
                  <a:pt x="965200" y="853440"/>
                </a:cubicBezTo>
                <a:cubicBezTo>
                  <a:pt x="930900" y="866302"/>
                  <a:pt x="873760" y="914400"/>
                  <a:pt x="873760" y="914400"/>
                </a:cubicBezTo>
                <a:cubicBezTo>
                  <a:pt x="877015" y="901379"/>
                  <a:pt x="886792" y="857856"/>
                  <a:pt x="894080" y="843280"/>
                </a:cubicBezTo>
                <a:cubicBezTo>
                  <a:pt x="899541" y="832358"/>
                  <a:pt x="907627" y="822960"/>
                  <a:pt x="914400" y="812800"/>
                </a:cubicBezTo>
                <a:cubicBezTo>
                  <a:pt x="917787" y="792480"/>
                  <a:pt x="916193" y="770665"/>
                  <a:pt x="924560" y="751840"/>
                </a:cubicBezTo>
                <a:cubicBezTo>
                  <a:pt x="930396" y="738710"/>
                  <a:pt x="951555" y="735299"/>
                  <a:pt x="955040" y="721360"/>
                </a:cubicBezTo>
                <a:cubicBezTo>
                  <a:pt x="959228" y="704607"/>
                  <a:pt x="948267" y="687493"/>
                  <a:pt x="944880" y="670560"/>
                </a:cubicBezTo>
                <a:cubicBezTo>
                  <a:pt x="931333" y="680720"/>
                  <a:pt x="917097" y="690020"/>
                  <a:pt x="904240" y="701040"/>
                </a:cubicBezTo>
                <a:cubicBezTo>
                  <a:pt x="893331" y="710391"/>
                  <a:pt x="886611" y="737946"/>
                  <a:pt x="873760" y="731520"/>
                </a:cubicBezTo>
                <a:cubicBezTo>
                  <a:pt x="858314" y="723797"/>
                  <a:pt x="866987" y="697653"/>
                  <a:pt x="863600" y="680720"/>
                </a:cubicBezTo>
                <a:cubicBezTo>
                  <a:pt x="870373" y="670560"/>
                  <a:pt x="878459" y="661162"/>
                  <a:pt x="883920" y="650240"/>
                </a:cubicBezTo>
                <a:cubicBezTo>
                  <a:pt x="913649" y="590783"/>
                  <a:pt x="875978" y="627066"/>
                  <a:pt x="833120" y="660400"/>
                </a:cubicBezTo>
                <a:cubicBezTo>
                  <a:pt x="821778" y="669221"/>
                  <a:pt x="814595" y="682910"/>
                  <a:pt x="802640" y="690880"/>
                </a:cubicBezTo>
                <a:cubicBezTo>
                  <a:pt x="793729" y="696821"/>
                  <a:pt x="782320" y="697653"/>
                  <a:pt x="772160" y="701040"/>
                </a:cubicBezTo>
                <a:cubicBezTo>
                  <a:pt x="755943" y="603738"/>
                  <a:pt x="754862" y="635128"/>
                  <a:pt x="782320" y="497840"/>
                </a:cubicBezTo>
                <a:cubicBezTo>
                  <a:pt x="786521" y="476837"/>
                  <a:pt x="794685" y="456767"/>
                  <a:pt x="802640" y="436880"/>
                </a:cubicBezTo>
                <a:cubicBezTo>
                  <a:pt x="808265" y="422818"/>
                  <a:pt x="837328" y="391451"/>
                  <a:pt x="822960" y="396240"/>
                </a:cubicBezTo>
                <a:cubicBezTo>
                  <a:pt x="800242" y="403813"/>
                  <a:pt x="789093" y="430107"/>
                  <a:pt x="772160" y="447040"/>
                </a:cubicBezTo>
                <a:cubicBezTo>
                  <a:pt x="754790" y="308080"/>
                  <a:pt x="752747" y="413840"/>
                  <a:pt x="782320" y="325120"/>
                </a:cubicBezTo>
                <a:cubicBezTo>
                  <a:pt x="787781" y="308737"/>
                  <a:pt x="784757" y="289766"/>
                  <a:pt x="792480" y="274320"/>
                </a:cubicBezTo>
                <a:cubicBezTo>
                  <a:pt x="798906" y="261469"/>
                  <a:pt x="822960" y="258208"/>
                  <a:pt x="822960" y="243840"/>
                </a:cubicBezTo>
                <a:cubicBezTo>
                  <a:pt x="822960" y="231629"/>
                  <a:pt x="802640" y="257387"/>
                  <a:pt x="792480" y="264160"/>
                </a:cubicBezTo>
                <a:cubicBezTo>
                  <a:pt x="785707" y="277707"/>
                  <a:pt x="779952" y="291813"/>
                  <a:pt x="772160" y="304800"/>
                </a:cubicBezTo>
                <a:cubicBezTo>
                  <a:pt x="759595" y="325741"/>
                  <a:pt x="742442" y="343917"/>
                  <a:pt x="731520" y="365760"/>
                </a:cubicBezTo>
                <a:lnTo>
                  <a:pt x="711200" y="406400"/>
                </a:lnTo>
                <a:cubicBezTo>
                  <a:pt x="704427" y="396240"/>
                  <a:pt x="702576" y="372411"/>
                  <a:pt x="690880" y="375920"/>
                </a:cubicBezTo>
                <a:cubicBezTo>
                  <a:pt x="658442" y="385652"/>
                  <a:pt x="609600" y="436880"/>
                  <a:pt x="609600" y="436880"/>
                </a:cubicBezTo>
                <a:cubicBezTo>
                  <a:pt x="612987" y="403013"/>
                  <a:pt x="619760" y="369316"/>
                  <a:pt x="619760" y="335280"/>
                </a:cubicBezTo>
                <a:cubicBezTo>
                  <a:pt x="619760" y="324570"/>
                  <a:pt x="614389" y="375339"/>
                  <a:pt x="609600" y="365760"/>
                </a:cubicBezTo>
                <a:cubicBezTo>
                  <a:pt x="595636" y="337833"/>
                  <a:pt x="596053" y="304800"/>
                  <a:pt x="589280" y="274320"/>
                </a:cubicBezTo>
                <a:cubicBezTo>
                  <a:pt x="592667" y="247227"/>
                  <a:pt x="596250" y="220157"/>
                  <a:pt x="599440" y="193040"/>
                </a:cubicBezTo>
                <a:cubicBezTo>
                  <a:pt x="603023" y="162582"/>
                  <a:pt x="605796" y="132031"/>
                  <a:pt x="609600" y="101600"/>
                </a:cubicBezTo>
                <a:cubicBezTo>
                  <a:pt x="612570" y="77838"/>
                  <a:pt x="615064" y="53962"/>
                  <a:pt x="619760" y="30480"/>
                </a:cubicBezTo>
                <a:cubicBezTo>
                  <a:pt x="621860" y="19978"/>
                  <a:pt x="640630" y="0"/>
                  <a:pt x="629920" y="0"/>
                </a:cubicBezTo>
                <a:cubicBezTo>
                  <a:pt x="617709" y="0"/>
                  <a:pt x="615061" y="19558"/>
                  <a:pt x="609600" y="30480"/>
                </a:cubicBezTo>
                <a:cubicBezTo>
                  <a:pt x="598065" y="53549"/>
                  <a:pt x="588699" y="77653"/>
                  <a:pt x="579120" y="101600"/>
                </a:cubicBezTo>
                <a:cubicBezTo>
                  <a:pt x="561228" y="146330"/>
                  <a:pt x="559987" y="191458"/>
                  <a:pt x="528320" y="233680"/>
                </a:cubicBezTo>
                <a:lnTo>
                  <a:pt x="497840" y="274320"/>
                </a:lnTo>
                <a:cubicBezTo>
                  <a:pt x="491067" y="254000"/>
                  <a:pt x="496021" y="202568"/>
                  <a:pt x="477520" y="213360"/>
                </a:cubicBezTo>
                <a:cubicBezTo>
                  <a:pt x="410890" y="252228"/>
                  <a:pt x="368193" y="263272"/>
                  <a:pt x="325120" y="314960"/>
                </a:cubicBezTo>
                <a:cubicBezTo>
                  <a:pt x="317303" y="324341"/>
                  <a:pt x="311573" y="335280"/>
                  <a:pt x="304800" y="345440"/>
                </a:cubicBezTo>
                <a:cubicBezTo>
                  <a:pt x="311784" y="310522"/>
                  <a:pt x="315554" y="287479"/>
                  <a:pt x="325120" y="254000"/>
                </a:cubicBezTo>
                <a:cubicBezTo>
                  <a:pt x="328062" y="243702"/>
                  <a:pt x="345924" y="224703"/>
                  <a:pt x="335280" y="223520"/>
                </a:cubicBezTo>
                <a:cubicBezTo>
                  <a:pt x="271238" y="216404"/>
                  <a:pt x="206587" y="230293"/>
                  <a:pt x="142240" y="233680"/>
                </a:cubicBezTo>
                <a:cubicBezTo>
                  <a:pt x="132080" y="237067"/>
                  <a:pt x="113011" y="254476"/>
                  <a:pt x="111760" y="243840"/>
                </a:cubicBezTo>
                <a:cubicBezTo>
                  <a:pt x="104626" y="183204"/>
                  <a:pt x="114347" y="121543"/>
                  <a:pt x="121920" y="60960"/>
                </a:cubicBezTo>
                <a:cubicBezTo>
                  <a:pt x="126121" y="27355"/>
                  <a:pt x="121920" y="128693"/>
                  <a:pt x="121920" y="162560"/>
                </a:cubicBezTo>
              </a:path>
            </a:pathLst>
          </a:custGeom>
          <a:solidFill>
            <a:srgbClr val="FF0000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023360" y="4073328"/>
            <a:ext cx="662248" cy="488512"/>
          </a:xfrm>
          <a:custGeom>
            <a:avLst/>
            <a:gdLst>
              <a:gd name="connsiteX0" fmla="*/ 50800 w 662248"/>
              <a:gd name="connsiteY0" fmla="*/ 61792 h 488512"/>
              <a:gd name="connsiteX1" fmla="*/ 40640 w 662248"/>
              <a:gd name="connsiteY1" fmla="*/ 224352 h 488512"/>
              <a:gd name="connsiteX2" fmla="*/ 50800 w 662248"/>
              <a:gd name="connsiteY2" fmla="*/ 305632 h 488512"/>
              <a:gd name="connsiteX3" fmla="*/ 71120 w 662248"/>
              <a:gd name="connsiteY3" fmla="*/ 275152 h 488512"/>
              <a:gd name="connsiteX4" fmla="*/ 142240 w 662248"/>
              <a:gd name="connsiteY4" fmla="*/ 204032 h 488512"/>
              <a:gd name="connsiteX5" fmla="*/ 233680 w 662248"/>
              <a:gd name="connsiteY5" fmla="*/ 173552 h 488512"/>
              <a:gd name="connsiteX6" fmla="*/ 213360 w 662248"/>
              <a:gd name="connsiteY6" fmla="*/ 275152 h 488512"/>
              <a:gd name="connsiteX7" fmla="*/ 182880 w 662248"/>
              <a:gd name="connsiteY7" fmla="*/ 366592 h 488512"/>
              <a:gd name="connsiteX8" fmla="*/ 233680 w 662248"/>
              <a:gd name="connsiteY8" fmla="*/ 315792 h 488512"/>
              <a:gd name="connsiteX9" fmla="*/ 254000 w 662248"/>
              <a:gd name="connsiteY9" fmla="*/ 346272 h 488512"/>
              <a:gd name="connsiteX10" fmla="*/ 274320 w 662248"/>
              <a:gd name="connsiteY10" fmla="*/ 427552 h 488512"/>
              <a:gd name="connsiteX11" fmla="*/ 304800 w 662248"/>
              <a:gd name="connsiteY11" fmla="*/ 488512 h 488512"/>
              <a:gd name="connsiteX12" fmla="*/ 335280 w 662248"/>
              <a:gd name="connsiteY12" fmla="*/ 437712 h 488512"/>
              <a:gd name="connsiteX13" fmla="*/ 345440 w 662248"/>
              <a:gd name="connsiteY13" fmla="*/ 407232 h 488512"/>
              <a:gd name="connsiteX14" fmla="*/ 396240 w 662248"/>
              <a:gd name="connsiteY14" fmla="*/ 346272 h 488512"/>
              <a:gd name="connsiteX15" fmla="*/ 416560 w 662248"/>
              <a:gd name="connsiteY15" fmla="*/ 315792 h 488512"/>
              <a:gd name="connsiteX16" fmla="*/ 436880 w 662248"/>
              <a:gd name="connsiteY16" fmla="*/ 407232 h 488512"/>
              <a:gd name="connsiteX17" fmla="*/ 447040 w 662248"/>
              <a:gd name="connsiteY17" fmla="*/ 437712 h 488512"/>
              <a:gd name="connsiteX18" fmla="*/ 477520 w 662248"/>
              <a:gd name="connsiteY18" fmla="*/ 478352 h 488512"/>
              <a:gd name="connsiteX19" fmla="*/ 518160 w 662248"/>
              <a:gd name="connsiteY19" fmla="*/ 407232 h 488512"/>
              <a:gd name="connsiteX20" fmla="*/ 558800 w 662248"/>
              <a:gd name="connsiteY20" fmla="*/ 336112 h 488512"/>
              <a:gd name="connsiteX21" fmla="*/ 579120 w 662248"/>
              <a:gd name="connsiteY21" fmla="*/ 386912 h 488512"/>
              <a:gd name="connsiteX22" fmla="*/ 619760 w 662248"/>
              <a:gd name="connsiteY22" fmla="*/ 447872 h 488512"/>
              <a:gd name="connsiteX23" fmla="*/ 629920 w 662248"/>
              <a:gd name="connsiteY23" fmla="*/ 407232 h 488512"/>
              <a:gd name="connsiteX24" fmla="*/ 640080 w 662248"/>
              <a:gd name="connsiteY24" fmla="*/ 447872 h 488512"/>
              <a:gd name="connsiteX25" fmla="*/ 660400 w 662248"/>
              <a:gd name="connsiteY25" fmla="*/ 478352 h 488512"/>
              <a:gd name="connsiteX26" fmla="*/ 619760 w 662248"/>
              <a:gd name="connsiteY26" fmla="*/ 427552 h 488512"/>
              <a:gd name="connsiteX27" fmla="*/ 518160 w 662248"/>
              <a:gd name="connsiteY27" fmla="*/ 336112 h 488512"/>
              <a:gd name="connsiteX28" fmla="*/ 487680 w 662248"/>
              <a:gd name="connsiteY28" fmla="*/ 325952 h 488512"/>
              <a:gd name="connsiteX29" fmla="*/ 426720 w 662248"/>
              <a:gd name="connsiteY29" fmla="*/ 356432 h 488512"/>
              <a:gd name="connsiteX30" fmla="*/ 396240 w 662248"/>
              <a:gd name="connsiteY30" fmla="*/ 346272 h 488512"/>
              <a:gd name="connsiteX31" fmla="*/ 386080 w 662248"/>
              <a:gd name="connsiteY31" fmla="*/ 244672 h 488512"/>
              <a:gd name="connsiteX32" fmla="*/ 335280 w 662248"/>
              <a:gd name="connsiteY32" fmla="*/ 285312 h 488512"/>
              <a:gd name="connsiteX33" fmla="*/ 314960 w 662248"/>
              <a:gd name="connsiteY33" fmla="*/ 315792 h 488512"/>
              <a:gd name="connsiteX34" fmla="*/ 274320 w 662248"/>
              <a:gd name="connsiteY34" fmla="*/ 366592 h 488512"/>
              <a:gd name="connsiteX35" fmla="*/ 284480 w 662248"/>
              <a:gd name="connsiteY35" fmla="*/ 244672 h 488512"/>
              <a:gd name="connsiteX36" fmla="*/ 274320 w 662248"/>
              <a:gd name="connsiteY36" fmla="*/ 214192 h 488512"/>
              <a:gd name="connsiteX37" fmla="*/ 243840 w 662248"/>
              <a:gd name="connsiteY37" fmla="*/ 264992 h 488512"/>
              <a:gd name="connsiteX38" fmla="*/ 223520 w 662248"/>
              <a:gd name="connsiteY38" fmla="*/ 295472 h 488512"/>
              <a:gd name="connsiteX39" fmla="*/ 213360 w 662248"/>
              <a:gd name="connsiteY39" fmla="*/ 346272 h 488512"/>
              <a:gd name="connsiteX40" fmla="*/ 223520 w 662248"/>
              <a:gd name="connsiteY40" fmla="*/ 264992 h 488512"/>
              <a:gd name="connsiteX41" fmla="*/ 243840 w 662248"/>
              <a:gd name="connsiteY41" fmla="*/ 234512 h 488512"/>
              <a:gd name="connsiteX42" fmla="*/ 254000 w 662248"/>
              <a:gd name="connsiteY42" fmla="*/ 204032 h 488512"/>
              <a:gd name="connsiteX43" fmla="*/ 193040 w 662248"/>
              <a:gd name="connsiteY43" fmla="*/ 264992 h 488512"/>
              <a:gd name="connsiteX44" fmla="*/ 132080 w 662248"/>
              <a:gd name="connsiteY44" fmla="*/ 325952 h 488512"/>
              <a:gd name="connsiteX45" fmla="*/ 132080 w 662248"/>
              <a:gd name="connsiteY45" fmla="*/ 224352 h 488512"/>
              <a:gd name="connsiteX46" fmla="*/ 142240 w 662248"/>
              <a:gd name="connsiteY46" fmla="*/ 193872 h 488512"/>
              <a:gd name="connsiteX47" fmla="*/ 101600 w 662248"/>
              <a:gd name="connsiteY47" fmla="*/ 214192 h 488512"/>
              <a:gd name="connsiteX48" fmla="*/ 81280 w 662248"/>
              <a:gd name="connsiteY48" fmla="*/ 183712 h 488512"/>
              <a:gd name="connsiteX49" fmla="*/ 121920 w 662248"/>
              <a:gd name="connsiteY49" fmla="*/ 132912 h 488512"/>
              <a:gd name="connsiteX50" fmla="*/ 142240 w 662248"/>
              <a:gd name="connsiteY50" fmla="*/ 102432 h 488512"/>
              <a:gd name="connsiteX51" fmla="*/ 91440 w 662248"/>
              <a:gd name="connsiteY51" fmla="*/ 132912 h 488512"/>
              <a:gd name="connsiteX52" fmla="*/ 40640 w 662248"/>
              <a:gd name="connsiteY52" fmla="*/ 143072 h 488512"/>
              <a:gd name="connsiteX53" fmla="*/ 30480 w 662248"/>
              <a:gd name="connsiteY53" fmla="*/ 61792 h 488512"/>
              <a:gd name="connsiteX54" fmla="*/ 0 w 662248"/>
              <a:gd name="connsiteY54" fmla="*/ 51632 h 488512"/>
              <a:gd name="connsiteX55" fmla="*/ 20320 w 662248"/>
              <a:gd name="connsiteY55" fmla="*/ 832 h 488512"/>
              <a:gd name="connsiteX56" fmla="*/ 50800 w 662248"/>
              <a:gd name="connsiteY56" fmla="*/ 31312 h 488512"/>
              <a:gd name="connsiteX57" fmla="*/ 40640 w 662248"/>
              <a:gd name="connsiteY57" fmla="*/ 214192 h 488512"/>
              <a:gd name="connsiteX58" fmla="*/ 30480 w 662248"/>
              <a:gd name="connsiteY58" fmla="*/ 264992 h 488512"/>
              <a:gd name="connsiteX59" fmla="*/ 81280 w 662248"/>
              <a:gd name="connsiteY59" fmla="*/ 224352 h 488512"/>
              <a:gd name="connsiteX60" fmla="*/ 111760 w 662248"/>
              <a:gd name="connsiteY60" fmla="*/ 204032 h 488512"/>
              <a:gd name="connsiteX61" fmla="*/ 142240 w 662248"/>
              <a:gd name="connsiteY61" fmla="*/ 173552 h 488512"/>
              <a:gd name="connsiteX62" fmla="*/ 182880 w 662248"/>
              <a:gd name="connsiteY62" fmla="*/ 163392 h 488512"/>
              <a:gd name="connsiteX63" fmla="*/ 203200 w 662248"/>
              <a:gd name="connsiteY63" fmla="*/ 234512 h 488512"/>
              <a:gd name="connsiteX64" fmla="*/ 193040 w 662248"/>
              <a:gd name="connsiteY64" fmla="*/ 336112 h 488512"/>
              <a:gd name="connsiteX65" fmla="*/ 193040 w 662248"/>
              <a:gd name="connsiteY65" fmla="*/ 315792 h 488512"/>
              <a:gd name="connsiteX66" fmla="*/ 233680 w 662248"/>
              <a:gd name="connsiteY66" fmla="*/ 244672 h 488512"/>
              <a:gd name="connsiteX67" fmla="*/ 264160 w 662248"/>
              <a:gd name="connsiteY67" fmla="*/ 214192 h 488512"/>
              <a:gd name="connsiteX68" fmla="*/ 304800 w 662248"/>
              <a:gd name="connsiteY68" fmla="*/ 204032 h 488512"/>
              <a:gd name="connsiteX69" fmla="*/ 314960 w 662248"/>
              <a:gd name="connsiteY69" fmla="*/ 468192 h 488512"/>
              <a:gd name="connsiteX70" fmla="*/ 345440 w 662248"/>
              <a:gd name="connsiteY70" fmla="*/ 458032 h 488512"/>
              <a:gd name="connsiteX71" fmla="*/ 355600 w 662248"/>
              <a:gd name="connsiteY71" fmla="*/ 427552 h 488512"/>
              <a:gd name="connsiteX72" fmla="*/ 426720 w 662248"/>
              <a:gd name="connsiteY72" fmla="*/ 356432 h 488512"/>
              <a:gd name="connsiteX73" fmla="*/ 436880 w 662248"/>
              <a:gd name="connsiteY73" fmla="*/ 407232 h 488512"/>
              <a:gd name="connsiteX74" fmla="*/ 447040 w 662248"/>
              <a:gd name="connsiteY74" fmla="*/ 447872 h 488512"/>
              <a:gd name="connsiteX75" fmla="*/ 477520 w 662248"/>
              <a:gd name="connsiteY75" fmla="*/ 437712 h 488512"/>
              <a:gd name="connsiteX76" fmla="*/ 508000 w 662248"/>
              <a:gd name="connsiteY76" fmla="*/ 397072 h 488512"/>
              <a:gd name="connsiteX77" fmla="*/ 528320 w 662248"/>
              <a:gd name="connsiteY77" fmla="*/ 366592 h 488512"/>
              <a:gd name="connsiteX78" fmla="*/ 538480 w 662248"/>
              <a:gd name="connsiteY78" fmla="*/ 458032 h 488512"/>
              <a:gd name="connsiteX79" fmla="*/ 599440 w 662248"/>
              <a:gd name="connsiteY79" fmla="*/ 376752 h 488512"/>
              <a:gd name="connsiteX80" fmla="*/ 640080 w 662248"/>
              <a:gd name="connsiteY80" fmla="*/ 386912 h 488512"/>
              <a:gd name="connsiteX81" fmla="*/ 650240 w 662248"/>
              <a:gd name="connsiteY81" fmla="*/ 407232 h 48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62248" h="488512">
                <a:moveTo>
                  <a:pt x="50800" y="61792"/>
                </a:moveTo>
                <a:cubicBezTo>
                  <a:pt x="47413" y="115979"/>
                  <a:pt x="40640" y="170060"/>
                  <a:pt x="40640" y="224352"/>
                </a:cubicBezTo>
                <a:cubicBezTo>
                  <a:pt x="40640" y="251656"/>
                  <a:pt x="36752" y="282219"/>
                  <a:pt x="50800" y="305632"/>
                </a:cubicBezTo>
                <a:cubicBezTo>
                  <a:pt x="57082" y="316103"/>
                  <a:pt x="62951" y="284228"/>
                  <a:pt x="71120" y="275152"/>
                </a:cubicBezTo>
                <a:cubicBezTo>
                  <a:pt x="93548" y="250232"/>
                  <a:pt x="113810" y="221801"/>
                  <a:pt x="142240" y="204032"/>
                </a:cubicBezTo>
                <a:cubicBezTo>
                  <a:pt x="169485" y="187004"/>
                  <a:pt x="233680" y="173552"/>
                  <a:pt x="233680" y="173552"/>
                </a:cubicBezTo>
                <a:cubicBezTo>
                  <a:pt x="226907" y="207419"/>
                  <a:pt x="231129" y="245536"/>
                  <a:pt x="213360" y="275152"/>
                </a:cubicBezTo>
                <a:cubicBezTo>
                  <a:pt x="146890" y="385935"/>
                  <a:pt x="114932" y="389241"/>
                  <a:pt x="182880" y="366592"/>
                </a:cubicBezTo>
                <a:cubicBezTo>
                  <a:pt x="190354" y="344171"/>
                  <a:pt x="194033" y="309184"/>
                  <a:pt x="233680" y="315792"/>
                </a:cubicBezTo>
                <a:cubicBezTo>
                  <a:pt x="245725" y="317799"/>
                  <a:pt x="247227" y="336112"/>
                  <a:pt x="254000" y="346272"/>
                </a:cubicBezTo>
                <a:cubicBezTo>
                  <a:pt x="257864" y="365594"/>
                  <a:pt x="263906" y="406724"/>
                  <a:pt x="274320" y="427552"/>
                </a:cubicBezTo>
                <a:cubicBezTo>
                  <a:pt x="313711" y="506334"/>
                  <a:pt x="279263" y="411900"/>
                  <a:pt x="304800" y="488512"/>
                </a:cubicBezTo>
                <a:cubicBezTo>
                  <a:pt x="314960" y="471579"/>
                  <a:pt x="326449" y="455375"/>
                  <a:pt x="335280" y="437712"/>
                </a:cubicBezTo>
                <a:cubicBezTo>
                  <a:pt x="340069" y="428133"/>
                  <a:pt x="340651" y="416811"/>
                  <a:pt x="345440" y="407232"/>
                </a:cubicBezTo>
                <a:cubicBezTo>
                  <a:pt x="364359" y="369394"/>
                  <a:pt x="368153" y="379977"/>
                  <a:pt x="396240" y="346272"/>
                </a:cubicBezTo>
                <a:cubicBezTo>
                  <a:pt x="404057" y="336891"/>
                  <a:pt x="409787" y="325952"/>
                  <a:pt x="416560" y="315792"/>
                </a:cubicBezTo>
                <a:cubicBezTo>
                  <a:pt x="423333" y="346272"/>
                  <a:pt x="429307" y="376941"/>
                  <a:pt x="436880" y="407232"/>
                </a:cubicBezTo>
                <a:cubicBezTo>
                  <a:pt x="439477" y="417622"/>
                  <a:pt x="441727" y="428413"/>
                  <a:pt x="447040" y="437712"/>
                </a:cubicBezTo>
                <a:cubicBezTo>
                  <a:pt x="455441" y="452414"/>
                  <a:pt x="467360" y="464805"/>
                  <a:pt x="477520" y="478352"/>
                </a:cubicBezTo>
                <a:cubicBezTo>
                  <a:pt x="492385" y="456055"/>
                  <a:pt x="509566" y="433013"/>
                  <a:pt x="518160" y="407232"/>
                </a:cubicBezTo>
                <a:cubicBezTo>
                  <a:pt x="541476" y="337284"/>
                  <a:pt x="506342" y="371084"/>
                  <a:pt x="558800" y="336112"/>
                </a:cubicBezTo>
                <a:cubicBezTo>
                  <a:pt x="565573" y="353045"/>
                  <a:pt x="570387" y="370901"/>
                  <a:pt x="579120" y="386912"/>
                </a:cubicBezTo>
                <a:cubicBezTo>
                  <a:pt x="590814" y="408352"/>
                  <a:pt x="619760" y="447872"/>
                  <a:pt x="619760" y="447872"/>
                </a:cubicBezTo>
                <a:cubicBezTo>
                  <a:pt x="623147" y="434325"/>
                  <a:pt x="615956" y="407232"/>
                  <a:pt x="629920" y="407232"/>
                </a:cubicBezTo>
                <a:cubicBezTo>
                  <a:pt x="643884" y="407232"/>
                  <a:pt x="634579" y="435037"/>
                  <a:pt x="640080" y="447872"/>
                </a:cubicBezTo>
                <a:cubicBezTo>
                  <a:pt x="644890" y="459095"/>
                  <a:pt x="669034" y="486986"/>
                  <a:pt x="660400" y="478352"/>
                </a:cubicBezTo>
                <a:cubicBezTo>
                  <a:pt x="645066" y="463018"/>
                  <a:pt x="634167" y="443760"/>
                  <a:pt x="619760" y="427552"/>
                </a:cubicBezTo>
                <a:cubicBezTo>
                  <a:pt x="596533" y="401421"/>
                  <a:pt x="543973" y="353321"/>
                  <a:pt x="518160" y="336112"/>
                </a:cubicBezTo>
                <a:cubicBezTo>
                  <a:pt x="509249" y="330171"/>
                  <a:pt x="497840" y="329339"/>
                  <a:pt x="487680" y="325952"/>
                </a:cubicBezTo>
                <a:cubicBezTo>
                  <a:pt x="467360" y="336112"/>
                  <a:pt x="442784" y="340368"/>
                  <a:pt x="426720" y="356432"/>
                </a:cubicBezTo>
                <a:cubicBezTo>
                  <a:pt x="399637" y="383515"/>
                  <a:pt x="438072" y="450852"/>
                  <a:pt x="396240" y="346272"/>
                </a:cubicBezTo>
                <a:cubicBezTo>
                  <a:pt x="392853" y="312405"/>
                  <a:pt x="410147" y="268739"/>
                  <a:pt x="386080" y="244672"/>
                </a:cubicBezTo>
                <a:cubicBezTo>
                  <a:pt x="370746" y="229338"/>
                  <a:pt x="350614" y="269978"/>
                  <a:pt x="335280" y="285312"/>
                </a:cubicBezTo>
                <a:cubicBezTo>
                  <a:pt x="326646" y="293946"/>
                  <a:pt x="322286" y="306023"/>
                  <a:pt x="314960" y="315792"/>
                </a:cubicBezTo>
                <a:cubicBezTo>
                  <a:pt x="301949" y="333140"/>
                  <a:pt x="287867" y="349659"/>
                  <a:pt x="274320" y="366592"/>
                </a:cubicBezTo>
                <a:cubicBezTo>
                  <a:pt x="277707" y="325952"/>
                  <a:pt x="284480" y="285453"/>
                  <a:pt x="284480" y="244672"/>
                </a:cubicBezTo>
                <a:cubicBezTo>
                  <a:pt x="284480" y="233962"/>
                  <a:pt x="283899" y="209403"/>
                  <a:pt x="274320" y="214192"/>
                </a:cubicBezTo>
                <a:cubicBezTo>
                  <a:pt x="256657" y="223023"/>
                  <a:pt x="254306" y="248246"/>
                  <a:pt x="243840" y="264992"/>
                </a:cubicBezTo>
                <a:cubicBezTo>
                  <a:pt x="237368" y="275347"/>
                  <a:pt x="230293" y="285312"/>
                  <a:pt x="223520" y="295472"/>
                </a:cubicBezTo>
                <a:cubicBezTo>
                  <a:pt x="220133" y="312405"/>
                  <a:pt x="213360" y="363541"/>
                  <a:pt x="213360" y="346272"/>
                </a:cubicBezTo>
                <a:cubicBezTo>
                  <a:pt x="213360" y="318968"/>
                  <a:pt x="216336" y="291334"/>
                  <a:pt x="223520" y="264992"/>
                </a:cubicBezTo>
                <a:cubicBezTo>
                  <a:pt x="226733" y="253211"/>
                  <a:pt x="238379" y="245434"/>
                  <a:pt x="243840" y="234512"/>
                </a:cubicBezTo>
                <a:cubicBezTo>
                  <a:pt x="248629" y="224933"/>
                  <a:pt x="264710" y="204032"/>
                  <a:pt x="254000" y="204032"/>
                </a:cubicBezTo>
                <a:cubicBezTo>
                  <a:pt x="223462" y="204032"/>
                  <a:pt x="208424" y="247685"/>
                  <a:pt x="193040" y="264992"/>
                </a:cubicBezTo>
                <a:cubicBezTo>
                  <a:pt x="173948" y="286470"/>
                  <a:pt x="132080" y="325952"/>
                  <a:pt x="132080" y="325952"/>
                </a:cubicBezTo>
                <a:cubicBezTo>
                  <a:pt x="120039" y="265745"/>
                  <a:pt x="117028" y="284559"/>
                  <a:pt x="132080" y="224352"/>
                </a:cubicBezTo>
                <a:cubicBezTo>
                  <a:pt x="134677" y="213962"/>
                  <a:pt x="152400" y="197259"/>
                  <a:pt x="142240" y="193872"/>
                </a:cubicBezTo>
                <a:cubicBezTo>
                  <a:pt x="127872" y="189083"/>
                  <a:pt x="115147" y="207419"/>
                  <a:pt x="101600" y="214192"/>
                </a:cubicBezTo>
                <a:cubicBezTo>
                  <a:pt x="94827" y="204032"/>
                  <a:pt x="78318" y="195558"/>
                  <a:pt x="81280" y="183712"/>
                </a:cubicBezTo>
                <a:cubicBezTo>
                  <a:pt x="86539" y="162674"/>
                  <a:pt x="108909" y="150260"/>
                  <a:pt x="121920" y="132912"/>
                </a:cubicBezTo>
                <a:cubicBezTo>
                  <a:pt x="129246" y="123143"/>
                  <a:pt x="154451" y="102432"/>
                  <a:pt x="142240" y="102432"/>
                </a:cubicBezTo>
                <a:cubicBezTo>
                  <a:pt x="122493" y="102432"/>
                  <a:pt x="109775" y="125578"/>
                  <a:pt x="91440" y="132912"/>
                </a:cubicBezTo>
                <a:cubicBezTo>
                  <a:pt x="75406" y="139325"/>
                  <a:pt x="57573" y="139685"/>
                  <a:pt x="40640" y="143072"/>
                </a:cubicBezTo>
                <a:cubicBezTo>
                  <a:pt x="48092" y="105814"/>
                  <a:pt x="63987" y="88598"/>
                  <a:pt x="30480" y="61792"/>
                </a:cubicBezTo>
                <a:cubicBezTo>
                  <a:pt x="22117" y="55102"/>
                  <a:pt x="10160" y="55019"/>
                  <a:pt x="0" y="51632"/>
                </a:cubicBezTo>
                <a:cubicBezTo>
                  <a:pt x="6773" y="34699"/>
                  <a:pt x="3387" y="7605"/>
                  <a:pt x="20320" y="832"/>
                </a:cubicBezTo>
                <a:cubicBezTo>
                  <a:pt x="33661" y="-4504"/>
                  <a:pt x="49438" y="17008"/>
                  <a:pt x="50800" y="31312"/>
                </a:cubicBezTo>
                <a:cubicBezTo>
                  <a:pt x="56588" y="92091"/>
                  <a:pt x="45929" y="153368"/>
                  <a:pt x="40640" y="214192"/>
                </a:cubicBezTo>
                <a:cubicBezTo>
                  <a:pt x="39144" y="231396"/>
                  <a:pt x="13727" y="260804"/>
                  <a:pt x="30480" y="264992"/>
                </a:cubicBezTo>
                <a:cubicBezTo>
                  <a:pt x="51518" y="270251"/>
                  <a:pt x="63932" y="237363"/>
                  <a:pt x="81280" y="224352"/>
                </a:cubicBezTo>
                <a:cubicBezTo>
                  <a:pt x="91049" y="217026"/>
                  <a:pt x="102379" y="211849"/>
                  <a:pt x="111760" y="204032"/>
                </a:cubicBezTo>
                <a:cubicBezTo>
                  <a:pt x="122798" y="194834"/>
                  <a:pt x="129765" y="180681"/>
                  <a:pt x="142240" y="173552"/>
                </a:cubicBezTo>
                <a:cubicBezTo>
                  <a:pt x="154364" y="166624"/>
                  <a:pt x="169333" y="166779"/>
                  <a:pt x="182880" y="163392"/>
                </a:cubicBezTo>
                <a:cubicBezTo>
                  <a:pt x="189653" y="187099"/>
                  <a:pt x="201752" y="209899"/>
                  <a:pt x="203200" y="234512"/>
                </a:cubicBezTo>
                <a:cubicBezTo>
                  <a:pt x="205199" y="268489"/>
                  <a:pt x="198635" y="302540"/>
                  <a:pt x="193040" y="336112"/>
                </a:cubicBezTo>
                <a:cubicBezTo>
                  <a:pt x="174785" y="445642"/>
                  <a:pt x="154330" y="451276"/>
                  <a:pt x="193040" y="315792"/>
                </a:cubicBezTo>
                <a:cubicBezTo>
                  <a:pt x="197361" y="300670"/>
                  <a:pt x="222261" y="258375"/>
                  <a:pt x="233680" y="244672"/>
                </a:cubicBezTo>
                <a:cubicBezTo>
                  <a:pt x="242878" y="233634"/>
                  <a:pt x="251685" y="221321"/>
                  <a:pt x="264160" y="214192"/>
                </a:cubicBezTo>
                <a:cubicBezTo>
                  <a:pt x="276284" y="207264"/>
                  <a:pt x="291253" y="207419"/>
                  <a:pt x="304800" y="204032"/>
                </a:cubicBezTo>
                <a:cubicBezTo>
                  <a:pt x="308187" y="292085"/>
                  <a:pt x="301038" y="381180"/>
                  <a:pt x="314960" y="468192"/>
                </a:cubicBezTo>
                <a:cubicBezTo>
                  <a:pt x="316652" y="478767"/>
                  <a:pt x="337867" y="465605"/>
                  <a:pt x="345440" y="458032"/>
                </a:cubicBezTo>
                <a:cubicBezTo>
                  <a:pt x="353013" y="450459"/>
                  <a:pt x="349924" y="436634"/>
                  <a:pt x="355600" y="427552"/>
                </a:cubicBezTo>
                <a:cubicBezTo>
                  <a:pt x="385768" y="379284"/>
                  <a:pt x="388389" y="381986"/>
                  <a:pt x="426720" y="356432"/>
                </a:cubicBezTo>
                <a:cubicBezTo>
                  <a:pt x="430107" y="373365"/>
                  <a:pt x="433134" y="390375"/>
                  <a:pt x="436880" y="407232"/>
                </a:cubicBezTo>
                <a:cubicBezTo>
                  <a:pt x="439909" y="420863"/>
                  <a:pt x="435869" y="439494"/>
                  <a:pt x="447040" y="447872"/>
                </a:cubicBezTo>
                <a:cubicBezTo>
                  <a:pt x="455608" y="454298"/>
                  <a:pt x="467360" y="441099"/>
                  <a:pt x="477520" y="437712"/>
                </a:cubicBezTo>
                <a:cubicBezTo>
                  <a:pt x="487680" y="424165"/>
                  <a:pt x="498158" y="410851"/>
                  <a:pt x="508000" y="397072"/>
                </a:cubicBezTo>
                <a:cubicBezTo>
                  <a:pt x="515097" y="387136"/>
                  <a:pt x="522859" y="355670"/>
                  <a:pt x="528320" y="366592"/>
                </a:cubicBezTo>
                <a:cubicBezTo>
                  <a:pt x="542035" y="394022"/>
                  <a:pt x="535093" y="427552"/>
                  <a:pt x="538480" y="458032"/>
                </a:cubicBezTo>
                <a:cubicBezTo>
                  <a:pt x="544758" y="447568"/>
                  <a:pt x="577984" y="382882"/>
                  <a:pt x="599440" y="376752"/>
                </a:cubicBezTo>
                <a:cubicBezTo>
                  <a:pt x="612866" y="372916"/>
                  <a:pt x="628106" y="379728"/>
                  <a:pt x="640080" y="386912"/>
                </a:cubicBezTo>
                <a:cubicBezTo>
                  <a:pt x="646574" y="390808"/>
                  <a:pt x="646853" y="400459"/>
                  <a:pt x="650240" y="407232"/>
                </a:cubicBezTo>
              </a:path>
            </a:pathLst>
          </a:custGeom>
          <a:solidFill>
            <a:srgbClr val="FF0000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348720" y="3362960"/>
            <a:ext cx="533920" cy="1203328"/>
          </a:xfrm>
          <a:custGeom>
            <a:avLst/>
            <a:gdLst>
              <a:gd name="connsiteX0" fmla="*/ 97040 w 533920"/>
              <a:gd name="connsiteY0" fmla="*/ 132080 h 1203328"/>
              <a:gd name="connsiteX1" fmla="*/ 5600 w 533920"/>
              <a:gd name="connsiteY1" fmla="*/ 162560 h 1203328"/>
              <a:gd name="connsiteX2" fmla="*/ 97040 w 533920"/>
              <a:gd name="connsiteY2" fmla="*/ 223520 h 1203328"/>
              <a:gd name="connsiteX3" fmla="*/ 158000 w 533920"/>
              <a:gd name="connsiteY3" fmla="*/ 264160 h 1203328"/>
              <a:gd name="connsiteX4" fmla="*/ 229120 w 533920"/>
              <a:gd name="connsiteY4" fmla="*/ 284480 h 1203328"/>
              <a:gd name="connsiteX5" fmla="*/ 188480 w 533920"/>
              <a:gd name="connsiteY5" fmla="*/ 335280 h 1203328"/>
              <a:gd name="connsiteX6" fmla="*/ 137680 w 533920"/>
              <a:gd name="connsiteY6" fmla="*/ 375920 h 1203328"/>
              <a:gd name="connsiteX7" fmla="*/ 127520 w 533920"/>
              <a:gd name="connsiteY7" fmla="*/ 406400 h 1203328"/>
              <a:gd name="connsiteX8" fmla="*/ 66560 w 533920"/>
              <a:gd name="connsiteY8" fmla="*/ 447040 h 1203328"/>
              <a:gd name="connsiteX9" fmla="*/ 56400 w 533920"/>
              <a:gd name="connsiteY9" fmla="*/ 406400 h 1203328"/>
              <a:gd name="connsiteX10" fmla="*/ 76720 w 533920"/>
              <a:gd name="connsiteY10" fmla="*/ 365760 h 1203328"/>
              <a:gd name="connsiteX11" fmla="*/ 178320 w 533920"/>
              <a:gd name="connsiteY11" fmla="*/ 274320 h 1203328"/>
              <a:gd name="connsiteX12" fmla="*/ 168160 w 533920"/>
              <a:gd name="connsiteY12" fmla="*/ 325120 h 1203328"/>
              <a:gd name="connsiteX13" fmla="*/ 178320 w 533920"/>
              <a:gd name="connsiteY13" fmla="*/ 375920 h 1203328"/>
              <a:gd name="connsiteX14" fmla="*/ 158000 w 533920"/>
              <a:gd name="connsiteY14" fmla="*/ 233680 h 1203328"/>
              <a:gd name="connsiteX15" fmla="*/ 178320 w 533920"/>
              <a:gd name="connsiteY15" fmla="*/ 304800 h 1203328"/>
              <a:gd name="connsiteX16" fmla="*/ 147840 w 533920"/>
              <a:gd name="connsiteY16" fmla="*/ 254000 h 1203328"/>
              <a:gd name="connsiteX17" fmla="*/ 86880 w 533920"/>
              <a:gd name="connsiteY17" fmla="*/ 193040 h 1203328"/>
              <a:gd name="connsiteX18" fmla="*/ 76720 w 533920"/>
              <a:gd name="connsiteY18" fmla="*/ 223520 h 1203328"/>
              <a:gd name="connsiteX19" fmla="*/ 66560 w 533920"/>
              <a:gd name="connsiteY19" fmla="*/ 335280 h 1203328"/>
              <a:gd name="connsiteX20" fmla="*/ 56400 w 533920"/>
              <a:gd name="connsiteY20" fmla="*/ 264160 h 1203328"/>
              <a:gd name="connsiteX21" fmla="*/ 137680 w 533920"/>
              <a:gd name="connsiteY21" fmla="*/ 91440 h 1203328"/>
              <a:gd name="connsiteX22" fmla="*/ 168160 w 533920"/>
              <a:gd name="connsiteY22" fmla="*/ 0 h 1203328"/>
              <a:gd name="connsiteX23" fmla="*/ 188480 w 533920"/>
              <a:gd name="connsiteY23" fmla="*/ 50800 h 1203328"/>
              <a:gd name="connsiteX24" fmla="*/ 86880 w 533920"/>
              <a:gd name="connsiteY24" fmla="*/ 386080 h 1203328"/>
              <a:gd name="connsiteX25" fmla="*/ 56400 w 533920"/>
              <a:gd name="connsiteY25" fmla="*/ 436880 h 1203328"/>
              <a:gd name="connsiteX26" fmla="*/ 36080 w 533920"/>
              <a:gd name="connsiteY26" fmla="*/ 497840 h 1203328"/>
              <a:gd name="connsiteX27" fmla="*/ 46240 w 533920"/>
              <a:gd name="connsiteY27" fmla="*/ 447040 h 1203328"/>
              <a:gd name="connsiteX28" fmla="*/ 36080 w 533920"/>
              <a:gd name="connsiteY28" fmla="*/ 406400 h 1203328"/>
              <a:gd name="connsiteX29" fmla="*/ 15760 w 533920"/>
              <a:gd name="connsiteY29" fmla="*/ 467360 h 1203328"/>
              <a:gd name="connsiteX30" fmla="*/ 36080 w 533920"/>
              <a:gd name="connsiteY30" fmla="*/ 538480 h 1203328"/>
              <a:gd name="connsiteX31" fmla="*/ 188480 w 533920"/>
              <a:gd name="connsiteY31" fmla="*/ 568960 h 1203328"/>
              <a:gd name="connsiteX32" fmla="*/ 137680 w 533920"/>
              <a:gd name="connsiteY32" fmla="*/ 640080 h 1203328"/>
              <a:gd name="connsiteX33" fmla="*/ 97040 w 533920"/>
              <a:gd name="connsiteY33" fmla="*/ 680720 h 1203328"/>
              <a:gd name="connsiteX34" fmla="*/ 76720 w 533920"/>
              <a:gd name="connsiteY34" fmla="*/ 650240 h 1203328"/>
              <a:gd name="connsiteX35" fmla="*/ 107200 w 533920"/>
              <a:gd name="connsiteY35" fmla="*/ 538480 h 1203328"/>
              <a:gd name="connsiteX36" fmla="*/ 117360 w 533920"/>
              <a:gd name="connsiteY36" fmla="*/ 568960 h 1203328"/>
              <a:gd name="connsiteX37" fmla="*/ 127520 w 533920"/>
              <a:gd name="connsiteY37" fmla="*/ 609600 h 1203328"/>
              <a:gd name="connsiteX38" fmla="*/ 147840 w 533920"/>
              <a:gd name="connsiteY38" fmla="*/ 518160 h 1203328"/>
              <a:gd name="connsiteX39" fmla="*/ 137680 w 533920"/>
              <a:gd name="connsiteY39" fmla="*/ 579120 h 1203328"/>
              <a:gd name="connsiteX40" fmla="*/ 127520 w 533920"/>
              <a:gd name="connsiteY40" fmla="*/ 629920 h 1203328"/>
              <a:gd name="connsiteX41" fmla="*/ 117360 w 533920"/>
              <a:gd name="connsiteY41" fmla="*/ 670560 h 1203328"/>
              <a:gd name="connsiteX42" fmla="*/ 147840 w 533920"/>
              <a:gd name="connsiteY42" fmla="*/ 609600 h 1203328"/>
              <a:gd name="connsiteX43" fmla="*/ 158000 w 533920"/>
              <a:gd name="connsiteY43" fmla="*/ 568960 h 1203328"/>
              <a:gd name="connsiteX44" fmla="*/ 127520 w 533920"/>
              <a:gd name="connsiteY44" fmla="*/ 812800 h 1203328"/>
              <a:gd name="connsiteX45" fmla="*/ 56400 w 533920"/>
              <a:gd name="connsiteY45" fmla="*/ 955040 h 1203328"/>
              <a:gd name="connsiteX46" fmla="*/ 36080 w 533920"/>
              <a:gd name="connsiteY46" fmla="*/ 1005840 h 1203328"/>
              <a:gd name="connsiteX47" fmla="*/ 25920 w 533920"/>
              <a:gd name="connsiteY47" fmla="*/ 1036320 h 1203328"/>
              <a:gd name="connsiteX48" fmla="*/ 66560 w 533920"/>
              <a:gd name="connsiteY48" fmla="*/ 955040 h 1203328"/>
              <a:gd name="connsiteX49" fmla="*/ 117360 w 533920"/>
              <a:gd name="connsiteY49" fmla="*/ 873760 h 1203328"/>
              <a:gd name="connsiteX50" fmla="*/ 147840 w 533920"/>
              <a:gd name="connsiteY50" fmla="*/ 812800 h 1203328"/>
              <a:gd name="connsiteX51" fmla="*/ 168160 w 533920"/>
              <a:gd name="connsiteY51" fmla="*/ 853440 h 1203328"/>
              <a:gd name="connsiteX52" fmla="*/ 178320 w 533920"/>
              <a:gd name="connsiteY52" fmla="*/ 955040 h 1203328"/>
              <a:gd name="connsiteX53" fmla="*/ 208800 w 533920"/>
              <a:gd name="connsiteY53" fmla="*/ 924560 h 1203328"/>
              <a:gd name="connsiteX54" fmla="*/ 259600 w 533920"/>
              <a:gd name="connsiteY54" fmla="*/ 833120 h 1203328"/>
              <a:gd name="connsiteX55" fmla="*/ 279920 w 533920"/>
              <a:gd name="connsiteY55" fmla="*/ 802640 h 1203328"/>
              <a:gd name="connsiteX56" fmla="*/ 290080 w 533920"/>
              <a:gd name="connsiteY56" fmla="*/ 863600 h 1203328"/>
              <a:gd name="connsiteX57" fmla="*/ 259600 w 533920"/>
              <a:gd name="connsiteY57" fmla="*/ 934720 h 1203328"/>
              <a:gd name="connsiteX58" fmla="*/ 249440 w 533920"/>
              <a:gd name="connsiteY58" fmla="*/ 985520 h 1203328"/>
              <a:gd name="connsiteX59" fmla="*/ 229120 w 533920"/>
              <a:gd name="connsiteY59" fmla="*/ 1046480 h 1203328"/>
              <a:gd name="connsiteX60" fmla="*/ 249440 w 533920"/>
              <a:gd name="connsiteY60" fmla="*/ 1016000 h 1203328"/>
              <a:gd name="connsiteX61" fmla="*/ 259600 w 533920"/>
              <a:gd name="connsiteY61" fmla="*/ 965200 h 1203328"/>
              <a:gd name="connsiteX62" fmla="*/ 290080 w 533920"/>
              <a:gd name="connsiteY62" fmla="*/ 934720 h 1203328"/>
              <a:gd name="connsiteX63" fmla="*/ 279920 w 533920"/>
              <a:gd name="connsiteY63" fmla="*/ 1036320 h 1203328"/>
              <a:gd name="connsiteX64" fmla="*/ 310400 w 533920"/>
              <a:gd name="connsiteY64" fmla="*/ 1046480 h 1203328"/>
              <a:gd name="connsiteX65" fmla="*/ 351040 w 533920"/>
              <a:gd name="connsiteY65" fmla="*/ 1016000 h 1203328"/>
              <a:gd name="connsiteX66" fmla="*/ 361200 w 533920"/>
              <a:gd name="connsiteY66" fmla="*/ 1056640 h 1203328"/>
              <a:gd name="connsiteX67" fmla="*/ 381520 w 533920"/>
              <a:gd name="connsiteY67" fmla="*/ 1148080 h 1203328"/>
              <a:gd name="connsiteX68" fmla="*/ 401840 w 533920"/>
              <a:gd name="connsiteY68" fmla="*/ 1107440 h 1203328"/>
              <a:gd name="connsiteX69" fmla="*/ 442480 w 533920"/>
              <a:gd name="connsiteY69" fmla="*/ 1076960 h 1203328"/>
              <a:gd name="connsiteX70" fmla="*/ 462800 w 533920"/>
              <a:gd name="connsiteY70" fmla="*/ 1005840 h 1203328"/>
              <a:gd name="connsiteX71" fmla="*/ 483120 w 533920"/>
              <a:gd name="connsiteY71" fmla="*/ 914400 h 1203328"/>
              <a:gd name="connsiteX72" fmla="*/ 533920 w 533920"/>
              <a:gd name="connsiteY72" fmla="*/ 833120 h 1203328"/>
              <a:gd name="connsiteX73" fmla="*/ 523760 w 533920"/>
              <a:gd name="connsiteY73" fmla="*/ 883920 h 1203328"/>
              <a:gd name="connsiteX74" fmla="*/ 472960 w 533920"/>
              <a:gd name="connsiteY74" fmla="*/ 934720 h 1203328"/>
              <a:gd name="connsiteX75" fmla="*/ 412000 w 533920"/>
              <a:gd name="connsiteY75" fmla="*/ 944880 h 1203328"/>
              <a:gd name="connsiteX76" fmla="*/ 310400 w 533920"/>
              <a:gd name="connsiteY76" fmla="*/ 924560 h 1203328"/>
              <a:gd name="connsiteX77" fmla="*/ 290080 w 533920"/>
              <a:gd name="connsiteY77" fmla="*/ 894080 h 1203328"/>
              <a:gd name="connsiteX78" fmla="*/ 259600 w 533920"/>
              <a:gd name="connsiteY78" fmla="*/ 853440 h 1203328"/>
              <a:gd name="connsiteX79" fmla="*/ 208800 w 533920"/>
              <a:gd name="connsiteY79" fmla="*/ 782320 h 1203328"/>
              <a:gd name="connsiteX80" fmla="*/ 178320 w 533920"/>
              <a:gd name="connsiteY80" fmla="*/ 762000 h 1203328"/>
              <a:gd name="connsiteX81" fmla="*/ 117360 w 533920"/>
              <a:gd name="connsiteY81" fmla="*/ 772160 h 1203328"/>
              <a:gd name="connsiteX82" fmla="*/ 76720 w 533920"/>
              <a:gd name="connsiteY82" fmla="*/ 853440 h 1203328"/>
              <a:gd name="connsiteX83" fmla="*/ 86880 w 533920"/>
              <a:gd name="connsiteY83" fmla="*/ 579120 h 1203328"/>
              <a:gd name="connsiteX84" fmla="*/ 97040 w 533920"/>
              <a:gd name="connsiteY84" fmla="*/ 619760 h 1203328"/>
              <a:gd name="connsiteX85" fmla="*/ 117360 w 533920"/>
              <a:gd name="connsiteY85" fmla="*/ 660400 h 1203328"/>
              <a:gd name="connsiteX86" fmla="*/ 127520 w 533920"/>
              <a:gd name="connsiteY86" fmla="*/ 690880 h 1203328"/>
              <a:gd name="connsiteX87" fmla="*/ 86880 w 533920"/>
              <a:gd name="connsiteY87" fmla="*/ 650240 h 1203328"/>
              <a:gd name="connsiteX88" fmla="*/ 76720 w 533920"/>
              <a:gd name="connsiteY88" fmla="*/ 477520 h 1203328"/>
              <a:gd name="connsiteX89" fmla="*/ 107200 w 533920"/>
              <a:gd name="connsiteY89" fmla="*/ 467360 h 1203328"/>
              <a:gd name="connsiteX90" fmla="*/ 158000 w 533920"/>
              <a:gd name="connsiteY90" fmla="*/ 528320 h 1203328"/>
              <a:gd name="connsiteX91" fmla="*/ 168160 w 533920"/>
              <a:gd name="connsiteY91" fmla="*/ 558800 h 1203328"/>
              <a:gd name="connsiteX92" fmla="*/ 86880 w 533920"/>
              <a:gd name="connsiteY92" fmla="*/ 416560 h 1203328"/>
              <a:gd name="connsiteX93" fmla="*/ 66560 w 533920"/>
              <a:gd name="connsiteY93" fmla="*/ 294640 h 1203328"/>
              <a:gd name="connsiteX94" fmla="*/ 76720 w 533920"/>
              <a:gd name="connsiteY94" fmla="*/ 203200 h 1203328"/>
              <a:gd name="connsiteX95" fmla="*/ 117360 w 533920"/>
              <a:gd name="connsiteY95" fmla="*/ 233680 h 1203328"/>
              <a:gd name="connsiteX96" fmla="*/ 178320 w 533920"/>
              <a:gd name="connsiteY96" fmla="*/ 314960 h 1203328"/>
              <a:gd name="connsiteX97" fmla="*/ 147840 w 533920"/>
              <a:gd name="connsiteY97" fmla="*/ 375920 h 1203328"/>
              <a:gd name="connsiteX98" fmla="*/ 117360 w 533920"/>
              <a:gd name="connsiteY98" fmla="*/ 335280 h 1203328"/>
              <a:gd name="connsiteX99" fmla="*/ 66560 w 533920"/>
              <a:gd name="connsiteY99" fmla="*/ 223520 h 1203328"/>
              <a:gd name="connsiteX100" fmla="*/ 46240 w 533920"/>
              <a:gd name="connsiteY100" fmla="*/ 182880 h 120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533920" h="1203328">
                <a:moveTo>
                  <a:pt x="97040" y="132080"/>
                </a:moveTo>
                <a:cubicBezTo>
                  <a:pt x="66560" y="142240"/>
                  <a:pt x="-23137" y="148192"/>
                  <a:pt x="5600" y="162560"/>
                </a:cubicBezTo>
                <a:cubicBezTo>
                  <a:pt x="79633" y="199576"/>
                  <a:pt x="14373" y="163398"/>
                  <a:pt x="97040" y="223520"/>
                </a:cubicBezTo>
                <a:cubicBezTo>
                  <a:pt x="116791" y="237884"/>
                  <a:pt x="134832" y="256437"/>
                  <a:pt x="158000" y="264160"/>
                </a:cubicBezTo>
                <a:cubicBezTo>
                  <a:pt x="201727" y="278736"/>
                  <a:pt x="178090" y="271723"/>
                  <a:pt x="229120" y="284480"/>
                </a:cubicBezTo>
                <a:cubicBezTo>
                  <a:pt x="209341" y="343818"/>
                  <a:pt x="234436" y="289324"/>
                  <a:pt x="188480" y="335280"/>
                </a:cubicBezTo>
                <a:cubicBezTo>
                  <a:pt x="142524" y="381236"/>
                  <a:pt x="197018" y="356141"/>
                  <a:pt x="137680" y="375920"/>
                </a:cubicBezTo>
                <a:cubicBezTo>
                  <a:pt x="134293" y="386080"/>
                  <a:pt x="135093" y="398827"/>
                  <a:pt x="127520" y="406400"/>
                </a:cubicBezTo>
                <a:cubicBezTo>
                  <a:pt x="110251" y="423669"/>
                  <a:pt x="66560" y="447040"/>
                  <a:pt x="66560" y="447040"/>
                </a:cubicBezTo>
                <a:cubicBezTo>
                  <a:pt x="63173" y="433493"/>
                  <a:pt x="54668" y="420256"/>
                  <a:pt x="56400" y="406400"/>
                </a:cubicBezTo>
                <a:cubicBezTo>
                  <a:pt x="58279" y="391371"/>
                  <a:pt x="67129" y="377482"/>
                  <a:pt x="76720" y="365760"/>
                </a:cubicBezTo>
                <a:cubicBezTo>
                  <a:pt x="124573" y="307273"/>
                  <a:pt x="131564" y="305491"/>
                  <a:pt x="178320" y="274320"/>
                </a:cubicBezTo>
                <a:cubicBezTo>
                  <a:pt x="174933" y="291253"/>
                  <a:pt x="168160" y="307851"/>
                  <a:pt x="168160" y="325120"/>
                </a:cubicBezTo>
                <a:cubicBezTo>
                  <a:pt x="168160" y="342389"/>
                  <a:pt x="180227" y="393083"/>
                  <a:pt x="178320" y="375920"/>
                </a:cubicBezTo>
                <a:cubicBezTo>
                  <a:pt x="173031" y="328318"/>
                  <a:pt x="158000" y="281575"/>
                  <a:pt x="158000" y="233680"/>
                </a:cubicBezTo>
                <a:cubicBezTo>
                  <a:pt x="158000" y="209025"/>
                  <a:pt x="189346" y="282748"/>
                  <a:pt x="178320" y="304800"/>
                </a:cubicBezTo>
                <a:cubicBezTo>
                  <a:pt x="169489" y="322463"/>
                  <a:pt x="158306" y="270746"/>
                  <a:pt x="147840" y="254000"/>
                </a:cubicBezTo>
                <a:cubicBezTo>
                  <a:pt x="121623" y="212052"/>
                  <a:pt x="132441" y="227211"/>
                  <a:pt x="86880" y="193040"/>
                </a:cubicBezTo>
                <a:cubicBezTo>
                  <a:pt x="83493" y="203200"/>
                  <a:pt x="78235" y="212918"/>
                  <a:pt x="76720" y="223520"/>
                </a:cubicBezTo>
                <a:cubicBezTo>
                  <a:pt x="71430" y="260551"/>
                  <a:pt x="83289" y="301822"/>
                  <a:pt x="66560" y="335280"/>
                </a:cubicBezTo>
                <a:cubicBezTo>
                  <a:pt x="55850" y="356699"/>
                  <a:pt x="56400" y="264160"/>
                  <a:pt x="56400" y="264160"/>
                </a:cubicBezTo>
                <a:cubicBezTo>
                  <a:pt x="85413" y="206134"/>
                  <a:pt x="114982" y="151967"/>
                  <a:pt x="137680" y="91440"/>
                </a:cubicBezTo>
                <a:cubicBezTo>
                  <a:pt x="148961" y="61357"/>
                  <a:pt x="168160" y="0"/>
                  <a:pt x="168160" y="0"/>
                </a:cubicBezTo>
                <a:cubicBezTo>
                  <a:pt x="174933" y="16933"/>
                  <a:pt x="189879" y="32616"/>
                  <a:pt x="188480" y="50800"/>
                </a:cubicBezTo>
                <a:cubicBezTo>
                  <a:pt x="175102" y="224716"/>
                  <a:pt x="157773" y="252172"/>
                  <a:pt x="86880" y="386080"/>
                </a:cubicBezTo>
                <a:cubicBezTo>
                  <a:pt x="77640" y="403533"/>
                  <a:pt x="64572" y="418903"/>
                  <a:pt x="56400" y="436880"/>
                </a:cubicBezTo>
                <a:cubicBezTo>
                  <a:pt x="47537" y="456379"/>
                  <a:pt x="31879" y="518843"/>
                  <a:pt x="36080" y="497840"/>
                </a:cubicBezTo>
                <a:lnTo>
                  <a:pt x="46240" y="447040"/>
                </a:lnTo>
                <a:cubicBezTo>
                  <a:pt x="42853" y="433493"/>
                  <a:pt x="47698" y="398654"/>
                  <a:pt x="36080" y="406400"/>
                </a:cubicBezTo>
                <a:cubicBezTo>
                  <a:pt x="18258" y="418281"/>
                  <a:pt x="15760" y="467360"/>
                  <a:pt x="15760" y="467360"/>
                </a:cubicBezTo>
                <a:cubicBezTo>
                  <a:pt x="22533" y="491067"/>
                  <a:pt x="14829" y="525979"/>
                  <a:pt x="36080" y="538480"/>
                </a:cubicBezTo>
                <a:cubicBezTo>
                  <a:pt x="80733" y="564747"/>
                  <a:pt x="188480" y="568960"/>
                  <a:pt x="188480" y="568960"/>
                </a:cubicBezTo>
                <a:cubicBezTo>
                  <a:pt x="171547" y="592667"/>
                  <a:pt x="156128" y="617532"/>
                  <a:pt x="137680" y="640080"/>
                </a:cubicBezTo>
                <a:cubicBezTo>
                  <a:pt x="125549" y="654907"/>
                  <a:pt x="115937" y="677570"/>
                  <a:pt x="97040" y="680720"/>
                </a:cubicBezTo>
                <a:cubicBezTo>
                  <a:pt x="84995" y="682727"/>
                  <a:pt x="83493" y="660400"/>
                  <a:pt x="76720" y="650240"/>
                </a:cubicBezTo>
                <a:cubicBezTo>
                  <a:pt x="99637" y="558570"/>
                  <a:pt x="88209" y="595454"/>
                  <a:pt x="107200" y="538480"/>
                </a:cubicBezTo>
                <a:cubicBezTo>
                  <a:pt x="110587" y="548640"/>
                  <a:pt x="114418" y="558662"/>
                  <a:pt x="117360" y="568960"/>
                </a:cubicBezTo>
                <a:cubicBezTo>
                  <a:pt x="121196" y="582386"/>
                  <a:pt x="120336" y="621574"/>
                  <a:pt x="127520" y="609600"/>
                </a:cubicBezTo>
                <a:cubicBezTo>
                  <a:pt x="143584" y="582826"/>
                  <a:pt x="137966" y="547781"/>
                  <a:pt x="147840" y="518160"/>
                </a:cubicBezTo>
                <a:cubicBezTo>
                  <a:pt x="154354" y="498617"/>
                  <a:pt x="141365" y="558852"/>
                  <a:pt x="137680" y="579120"/>
                </a:cubicBezTo>
                <a:cubicBezTo>
                  <a:pt x="134591" y="596110"/>
                  <a:pt x="131266" y="613063"/>
                  <a:pt x="127520" y="629920"/>
                </a:cubicBezTo>
                <a:cubicBezTo>
                  <a:pt x="124491" y="643551"/>
                  <a:pt x="107486" y="680434"/>
                  <a:pt x="117360" y="670560"/>
                </a:cubicBezTo>
                <a:cubicBezTo>
                  <a:pt x="133424" y="654496"/>
                  <a:pt x="139403" y="630694"/>
                  <a:pt x="147840" y="609600"/>
                </a:cubicBezTo>
                <a:cubicBezTo>
                  <a:pt x="153026" y="596635"/>
                  <a:pt x="159389" y="555066"/>
                  <a:pt x="158000" y="568960"/>
                </a:cubicBezTo>
                <a:cubicBezTo>
                  <a:pt x="149849" y="650466"/>
                  <a:pt x="148366" y="733584"/>
                  <a:pt x="127520" y="812800"/>
                </a:cubicBezTo>
                <a:cubicBezTo>
                  <a:pt x="114029" y="864064"/>
                  <a:pt x="76087" y="905822"/>
                  <a:pt x="56400" y="955040"/>
                </a:cubicBezTo>
                <a:cubicBezTo>
                  <a:pt x="49627" y="971973"/>
                  <a:pt x="42484" y="988763"/>
                  <a:pt x="36080" y="1005840"/>
                </a:cubicBezTo>
                <a:cubicBezTo>
                  <a:pt x="32320" y="1015868"/>
                  <a:pt x="20410" y="1045503"/>
                  <a:pt x="25920" y="1036320"/>
                </a:cubicBezTo>
                <a:cubicBezTo>
                  <a:pt x="41505" y="1010345"/>
                  <a:pt x="48385" y="979273"/>
                  <a:pt x="66560" y="955040"/>
                </a:cubicBezTo>
                <a:cubicBezTo>
                  <a:pt x="124838" y="877335"/>
                  <a:pt x="72731" y="951860"/>
                  <a:pt x="117360" y="873760"/>
                </a:cubicBezTo>
                <a:cubicBezTo>
                  <a:pt x="148873" y="818613"/>
                  <a:pt x="129212" y="868683"/>
                  <a:pt x="147840" y="812800"/>
                </a:cubicBezTo>
                <a:cubicBezTo>
                  <a:pt x="154613" y="826347"/>
                  <a:pt x="164987" y="838631"/>
                  <a:pt x="168160" y="853440"/>
                </a:cubicBezTo>
                <a:cubicBezTo>
                  <a:pt x="175291" y="886720"/>
                  <a:pt x="161434" y="925489"/>
                  <a:pt x="178320" y="955040"/>
                </a:cubicBezTo>
                <a:cubicBezTo>
                  <a:pt x="185449" y="967515"/>
                  <a:pt x="200179" y="936055"/>
                  <a:pt x="208800" y="924560"/>
                </a:cubicBezTo>
                <a:cubicBezTo>
                  <a:pt x="239260" y="883947"/>
                  <a:pt x="236441" y="873649"/>
                  <a:pt x="259600" y="833120"/>
                </a:cubicBezTo>
                <a:cubicBezTo>
                  <a:pt x="265658" y="822518"/>
                  <a:pt x="273147" y="812800"/>
                  <a:pt x="279920" y="802640"/>
                </a:cubicBezTo>
                <a:cubicBezTo>
                  <a:pt x="283307" y="822960"/>
                  <a:pt x="293212" y="843239"/>
                  <a:pt x="290080" y="863600"/>
                </a:cubicBezTo>
                <a:cubicBezTo>
                  <a:pt x="286158" y="889092"/>
                  <a:pt x="267756" y="910251"/>
                  <a:pt x="259600" y="934720"/>
                </a:cubicBezTo>
                <a:cubicBezTo>
                  <a:pt x="254139" y="951103"/>
                  <a:pt x="253984" y="968860"/>
                  <a:pt x="249440" y="985520"/>
                </a:cubicBezTo>
                <a:cubicBezTo>
                  <a:pt x="243804" y="1006184"/>
                  <a:pt x="229120" y="1025061"/>
                  <a:pt x="229120" y="1046480"/>
                </a:cubicBezTo>
                <a:cubicBezTo>
                  <a:pt x="229120" y="1058691"/>
                  <a:pt x="242667" y="1026160"/>
                  <a:pt x="249440" y="1016000"/>
                </a:cubicBezTo>
                <a:cubicBezTo>
                  <a:pt x="252827" y="999067"/>
                  <a:pt x="251877" y="980646"/>
                  <a:pt x="259600" y="965200"/>
                </a:cubicBezTo>
                <a:cubicBezTo>
                  <a:pt x="266026" y="952349"/>
                  <a:pt x="286133" y="920904"/>
                  <a:pt x="290080" y="934720"/>
                </a:cubicBezTo>
                <a:cubicBezTo>
                  <a:pt x="299430" y="967446"/>
                  <a:pt x="283307" y="1002453"/>
                  <a:pt x="279920" y="1036320"/>
                </a:cubicBezTo>
                <a:cubicBezTo>
                  <a:pt x="296251" y="1101644"/>
                  <a:pt x="279528" y="1077352"/>
                  <a:pt x="310400" y="1046480"/>
                </a:cubicBezTo>
                <a:cubicBezTo>
                  <a:pt x="322374" y="1034506"/>
                  <a:pt x="337493" y="1026160"/>
                  <a:pt x="351040" y="1016000"/>
                </a:cubicBezTo>
                <a:cubicBezTo>
                  <a:pt x="354427" y="1029547"/>
                  <a:pt x="359568" y="1042772"/>
                  <a:pt x="361200" y="1056640"/>
                </a:cubicBezTo>
                <a:cubicBezTo>
                  <a:pt x="384837" y="1257554"/>
                  <a:pt x="356727" y="1214194"/>
                  <a:pt x="381520" y="1148080"/>
                </a:cubicBezTo>
                <a:cubicBezTo>
                  <a:pt x="386838" y="1133899"/>
                  <a:pt x="391983" y="1118939"/>
                  <a:pt x="401840" y="1107440"/>
                </a:cubicBezTo>
                <a:cubicBezTo>
                  <a:pt x="412860" y="1094583"/>
                  <a:pt x="428933" y="1087120"/>
                  <a:pt x="442480" y="1076960"/>
                </a:cubicBezTo>
                <a:cubicBezTo>
                  <a:pt x="449253" y="1053253"/>
                  <a:pt x="456820" y="1029759"/>
                  <a:pt x="462800" y="1005840"/>
                </a:cubicBezTo>
                <a:cubicBezTo>
                  <a:pt x="470373" y="975549"/>
                  <a:pt x="472618" y="943805"/>
                  <a:pt x="483120" y="914400"/>
                </a:cubicBezTo>
                <a:cubicBezTo>
                  <a:pt x="487833" y="901203"/>
                  <a:pt x="522464" y="850305"/>
                  <a:pt x="533920" y="833120"/>
                </a:cubicBezTo>
                <a:cubicBezTo>
                  <a:pt x="530533" y="850053"/>
                  <a:pt x="529823" y="867751"/>
                  <a:pt x="523760" y="883920"/>
                </a:cubicBezTo>
                <a:cubicBezTo>
                  <a:pt x="516019" y="904563"/>
                  <a:pt x="494248" y="927624"/>
                  <a:pt x="472960" y="934720"/>
                </a:cubicBezTo>
                <a:cubicBezTo>
                  <a:pt x="453417" y="941234"/>
                  <a:pt x="432320" y="941493"/>
                  <a:pt x="412000" y="944880"/>
                </a:cubicBezTo>
                <a:cubicBezTo>
                  <a:pt x="378133" y="938107"/>
                  <a:pt x="342281" y="937844"/>
                  <a:pt x="310400" y="924560"/>
                </a:cubicBezTo>
                <a:cubicBezTo>
                  <a:pt x="299128" y="919864"/>
                  <a:pt x="297177" y="904016"/>
                  <a:pt x="290080" y="894080"/>
                </a:cubicBezTo>
                <a:cubicBezTo>
                  <a:pt x="280238" y="880301"/>
                  <a:pt x="269442" y="867219"/>
                  <a:pt x="259600" y="853440"/>
                </a:cubicBezTo>
                <a:cubicBezTo>
                  <a:pt x="245178" y="833249"/>
                  <a:pt x="225402" y="798922"/>
                  <a:pt x="208800" y="782320"/>
                </a:cubicBezTo>
                <a:cubicBezTo>
                  <a:pt x="200166" y="773686"/>
                  <a:pt x="188480" y="768773"/>
                  <a:pt x="178320" y="762000"/>
                </a:cubicBezTo>
                <a:cubicBezTo>
                  <a:pt x="158000" y="765387"/>
                  <a:pt x="127127" y="754022"/>
                  <a:pt x="117360" y="772160"/>
                </a:cubicBezTo>
                <a:cubicBezTo>
                  <a:pt x="69023" y="861928"/>
                  <a:pt x="146937" y="947062"/>
                  <a:pt x="76720" y="853440"/>
                </a:cubicBezTo>
                <a:cubicBezTo>
                  <a:pt x="80107" y="762000"/>
                  <a:pt x="78953" y="670279"/>
                  <a:pt x="86880" y="579120"/>
                </a:cubicBezTo>
                <a:cubicBezTo>
                  <a:pt x="88090" y="565209"/>
                  <a:pt x="92137" y="606685"/>
                  <a:pt x="97040" y="619760"/>
                </a:cubicBezTo>
                <a:cubicBezTo>
                  <a:pt x="102358" y="633941"/>
                  <a:pt x="111394" y="646479"/>
                  <a:pt x="117360" y="660400"/>
                </a:cubicBezTo>
                <a:cubicBezTo>
                  <a:pt x="121579" y="670244"/>
                  <a:pt x="137680" y="694267"/>
                  <a:pt x="127520" y="690880"/>
                </a:cubicBezTo>
                <a:cubicBezTo>
                  <a:pt x="109345" y="684822"/>
                  <a:pt x="100427" y="663787"/>
                  <a:pt x="86880" y="650240"/>
                </a:cubicBezTo>
                <a:cubicBezTo>
                  <a:pt x="63968" y="581505"/>
                  <a:pt x="48489" y="562214"/>
                  <a:pt x="76720" y="477520"/>
                </a:cubicBezTo>
                <a:cubicBezTo>
                  <a:pt x="80107" y="467360"/>
                  <a:pt x="97040" y="470747"/>
                  <a:pt x="107200" y="467360"/>
                </a:cubicBezTo>
                <a:cubicBezTo>
                  <a:pt x="146125" y="493310"/>
                  <a:pt x="137375" y="480196"/>
                  <a:pt x="158000" y="528320"/>
                </a:cubicBezTo>
                <a:cubicBezTo>
                  <a:pt x="162219" y="538164"/>
                  <a:pt x="175733" y="566373"/>
                  <a:pt x="168160" y="558800"/>
                </a:cubicBezTo>
                <a:cubicBezTo>
                  <a:pt x="122106" y="512746"/>
                  <a:pt x="111362" y="473685"/>
                  <a:pt x="86880" y="416560"/>
                </a:cubicBezTo>
                <a:cubicBezTo>
                  <a:pt x="81111" y="387715"/>
                  <a:pt x="66560" y="319844"/>
                  <a:pt x="66560" y="294640"/>
                </a:cubicBezTo>
                <a:cubicBezTo>
                  <a:pt x="66560" y="263972"/>
                  <a:pt x="73333" y="233680"/>
                  <a:pt x="76720" y="203200"/>
                </a:cubicBezTo>
                <a:cubicBezTo>
                  <a:pt x="90267" y="213360"/>
                  <a:pt x="106964" y="220314"/>
                  <a:pt x="117360" y="233680"/>
                </a:cubicBezTo>
                <a:cubicBezTo>
                  <a:pt x="194771" y="333208"/>
                  <a:pt x="106648" y="267178"/>
                  <a:pt x="178320" y="314960"/>
                </a:cubicBezTo>
                <a:cubicBezTo>
                  <a:pt x="181792" y="328846"/>
                  <a:pt x="212208" y="394311"/>
                  <a:pt x="147840" y="375920"/>
                </a:cubicBezTo>
                <a:cubicBezTo>
                  <a:pt x="131558" y="371268"/>
                  <a:pt x="127520" y="348827"/>
                  <a:pt x="117360" y="335280"/>
                </a:cubicBezTo>
                <a:cubicBezTo>
                  <a:pt x="97621" y="276063"/>
                  <a:pt x="111989" y="314379"/>
                  <a:pt x="66560" y="223520"/>
                </a:cubicBezTo>
                <a:lnTo>
                  <a:pt x="46240" y="182880"/>
                </a:lnTo>
              </a:path>
            </a:pathLst>
          </a:custGeom>
          <a:solidFill>
            <a:srgbClr val="FF0000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6200000">
            <a:off x="7512961" y="3829328"/>
            <a:ext cx="625616" cy="848304"/>
          </a:xfrm>
          <a:custGeom>
            <a:avLst/>
            <a:gdLst>
              <a:gd name="connsiteX0" fmla="*/ 97040 w 533920"/>
              <a:gd name="connsiteY0" fmla="*/ 132080 h 1203328"/>
              <a:gd name="connsiteX1" fmla="*/ 5600 w 533920"/>
              <a:gd name="connsiteY1" fmla="*/ 162560 h 1203328"/>
              <a:gd name="connsiteX2" fmla="*/ 97040 w 533920"/>
              <a:gd name="connsiteY2" fmla="*/ 223520 h 1203328"/>
              <a:gd name="connsiteX3" fmla="*/ 158000 w 533920"/>
              <a:gd name="connsiteY3" fmla="*/ 264160 h 1203328"/>
              <a:gd name="connsiteX4" fmla="*/ 229120 w 533920"/>
              <a:gd name="connsiteY4" fmla="*/ 284480 h 1203328"/>
              <a:gd name="connsiteX5" fmla="*/ 188480 w 533920"/>
              <a:gd name="connsiteY5" fmla="*/ 335280 h 1203328"/>
              <a:gd name="connsiteX6" fmla="*/ 137680 w 533920"/>
              <a:gd name="connsiteY6" fmla="*/ 375920 h 1203328"/>
              <a:gd name="connsiteX7" fmla="*/ 127520 w 533920"/>
              <a:gd name="connsiteY7" fmla="*/ 406400 h 1203328"/>
              <a:gd name="connsiteX8" fmla="*/ 66560 w 533920"/>
              <a:gd name="connsiteY8" fmla="*/ 447040 h 1203328"/>
              <a:gd name="connsiteX9" fmla="*/ 56400 w 533920"/>
              <a:gd name="connsiteY9" fmla="*/ 406400 h 1203328"/>
              <a:gd name="connsiteX10" fmla="*/ 76720 w 533920"/>
              <a:gd name="connsiteY10" fmla="*/ 365760 h 1203328"/>
              <a:gd name="connsiteX11" fmla="*/ 178320 w 533920"/>
              <a:gd name="connsiteY11" fmla="*/ 274320 h 1203328"/>
              <a:gd name="connsiteX12" fmla="*/ 168160 w 533920"/>
              <a:gd name="connsiteY12" fmla="*/ 325120 h 1203328"/>
              <a:gd name="connsiteX13" fmla="*/ 178320 w 533920"/>
              <a:gd name="connsiteY13" fmla="*/ 375920 h 1203328"/>
              <a:gd name="connsiteX14" fmla="*/ 158000 w 533920"/>
              <a:gd name="connsiteY14" fmla="*/ 233680 h 1203328"/>
              <a:gd name="connsiteX15" fmla="*/ 178320 w 533920"/>
              <a:gd name="connsiteY15" fmla="*/ 304800 h 1203328"/>
              <a:gd name="connsiteX16" fmla="*/ 147840 w 533920"/>
              <a:gd name="connsiteY16" fmla="*/ 254000 h 1203328"/>
              <a:gd name="connsiteX17" fmla="*/ 86880 w 533920"/>
              <a:gd name="connsiteY17" fmla="*/ 193040 h 1203328"/>
              <a:gd name="connsiteX18" fmla="*/ 76720 w 533920"/>
              <a:gd name="connsiteY18" fmla="*/ 223520 h 1203328"/>
              <a:gd name="connsiteX19" fmla="*/ 66560 w 533920"/>
              <a:gd name="connsiteY19" fmla="*/ 335280 h 1203328"/>
              <a:gd name="connsiteX20" fmla="*/ 56400 w 533920"/>
              <a:gd name="connsiteY20" fmla="*/ 264160 h 1203328"/>
              <a:gd name="connsiteX21" fmla="*/ 137680 w 533920"/>
              <a:gd name="connsiteY21" fmla="*/ 91440 h 1203328"/>
              <a:gd name="connsiteX22" fmla="*/ 168160 w 533920"/>
              <a:gd name="connsiteY22" fmla="*/ 0 h 1203328"/>
              <a:gd name="connsiteX23" fmla="*/ 188480 w 533920"/>
              <a:gd name="connsiteY23" fmla="*/ 50800 h 1203328"/>
              <a:gd name="connsiteX24" fmla="*/ 86880 w 533920"/>
              <a:gd name="connsiteY24" fmla="*/ 386080 h 1203328"/>
              <a:gd name="connsiteX25" fmla="*/ 56400 w 533920"/>
              <a:gd name="connsiteY25" fmla="*/ 436880 h 1203328"/>
              <a:gd name="connsiteX26" fmla="*/ 36080 w 533920"/>
              <a:gd name="connsiteY26" fmla="*/ 497840 h 1203328"/>
              <a:gd name="connsiteX27" fmla="*/ 46240 w 533920"/>
              <a:gd name="connsiteY27" fmla="*/ 447040 h 1203328"/>
              <a:gd name="connsiteX28" fmla="*/ 36080 w 533920"/>
              <a:gd name="connsiteY28" fmla="*/ 406400 h 1203328"/>
              <a:gd name="connsiteX29" fmla="*/ 15760 w 533920"/>
              <a:gd name="connsiteY29" fmla="*/ 467360 h 1203328"/>
              <a:gd name="connsiteX30" fmla="*/ 36080 w 533920"/>
              <a:gd name="connsiteY30" fmla="*/ 538480 h 1203328"/>
              <a:gd name="connsiteX31" fmla="*/ 188480 w 533920"/>
              <a:gd name="connsiteY31" fmla="*/ 568960 h 1203328"/>
              <a:gd name="connsiteX32" fmla="*/ 137680 w 533920"/>
              <a:gd name="connsiteY32" fmla="*/ 640080 h 1203328"/>
              <a:gd name="connsiteX33" fmla="*/ 97040 w 533920"/>
              <a:gd name="connsiteY33" fmla="*/ 680720 h 1203328"/>
              <a:gd name="connsiteX34" fmla="*/ 76720 w 533920"/>
              <a:gd name="connsiteY34" fmla="*/ 650240 h 1203328"/>
              <a:gd name="connsiteX35" fmla="*/ 107200 w 533920"/>
              <a:gd name="connsiteY35" fmla="*/ 538480 h 1203328"/>
              <a:gd name="connsiteX36" fmla="*/ 117360 w 533920"/>
              <a:gd name="connsiteY36" fmla="*/ 568960 h 1203328"/>
              <a:gd name="connsiteX37" fmla="*/ 127520 w 533920"/>
              <a:gd name="connsiteY37" fmla="*/ 609600 h 1203328"/>
              <a:gd name="connsiteX38" fmla="*/ 147840 w 533920"/>
              <a:gd name="connsiteY38" fmla="*/ 518160 h 1203328"/>
              <a:gd name="connsiteX39" fmla="*/ 137680 w 533920"/>
              <a:gd name="connsiteY39" fmla="*/ 579120 h 1203328"/>
              <a:gd name="connsiteX40" fmla="*/ 127520 w 533920"/>
              <a:gd name="connsiteY40" fmla="*/ 629920 h 1203328"/>
              <a:gd name="connsiteX41" fmla="*/ 117360 w 533920"/>
              <a:gd name="connsiteY41" fmla="*/ 670560 h 1203328"/>
              <a:gd name="connsiteX42" fmla="*/ 147840 w 533920"/>
              <a:gd name="connsiteY42" fmla="*/ 609600 h 1203328"/>
              <a:gd name="connsiteX43" fmla="*/ 158000 w 533920"/>
              <a:gd name="connsiteY43" fmla="*/ 568960 h 1203328"/>
              <a:gd name="connsiteX44" fmla="*/ 127520 w 533920"/>
              <a:gd name="connsiteY44" fmla="*/ 812800 h 1203328"/>
              <a:gd name="connsiteX45" fmla="*/ 56400 w 533920"/>
              <a:gd name="connsiteY45" fmla="*/ 955040 h 1203328"/>
              <a:gd name="connsiteX46" fmla="*/ 36080 w 533920"/>
              <a:gd name="connsiteY46" fmla="*/ 1005840 h 1203328"/>
              <a:gd name="connsiteX47" fmla="*/ 25920 w 533920"/>
              <a:gd name="connsiteY47" fmla="*/ 1036320 h 1203328"/>
              <a:gd name="connsiteX48" fmla="*/ 66560 w 533920"/>
              <a:gd name="connsiteY48" fmla="*/ 955040 h 1203328"/>
              <a:gd name="connsiteX49" fmla="*/ 117360 w 533920"/>
              <a:gd name="connsiteY49" fmla="*/ 873760 h 1203328"/>
              <a:gd name="connsiteX50" fmla="*/ 147840 w 533920"/>
              <a:gd name="connsiteY50" fmla="*/ 812800 h 1203328"/>
              <a:gd name="connsiteX51" fmla="*/ 168160 w 533920"/>
              <a:gd name="connsiteY51" fmla="*/ 853440 h 1203328"/>
              <a:gd name="connsiteX52" fmla="*/ 178320 w 533920"/>
              <a:gd name="connsiteY52" fmla="*/ 955040 h 1203328"/>
              <a:gd name="connsiteX53" fmla="*/ 208800 w 533920"/>
              <a:gd name="connsiteY53" fmla="*/ 924560 h 1203328"/>
              <a:gd name="connsiteX54" fmla="*/ 259600 w 533920"/>
              <a:gd name="connsiteY54" fmla="*/ 833120 h 1203328"/>
              <a:gd name="connsiteX55" fmla="*/ 279920 w 533920"/>
              <a:gd name="connsiteY55" fmla="*/ 802640 h 1203328"/>
              <a:gd name="connsiteX56" fmla="*/ 290080 w 533920"/>
              <a:gd name="connsiteY56" fmla="*/ 863600 h 1203328"/>
              <a:gd name="connsiteX57" fmla="*/ 259600 w 533920"/>
              <a:gd name="connsiteY57" fmla="*/ 934720 h 1203328"/>
              <a:gd name="connsiteX58" fmla="*/ 249440 w 533920"/>
              <a:gd name="connsiteY58" fmla="*/ 985520 h 1203328"/>
              <a:gd name="connsiteX59" fmla="*/ 229120 w 533920"/>
              <a:gd name="connsiteY59" fmla="*/ 1046480 h 1203328"/>
              <a:gd name="connsiteX60" fmla="*/ 249440 w 533920"/>
              <a:gd name="connsiteY60" fmla="*/ 1016000 h 1203328"/>
              <a:gd name="connsiteX61" fmla="*/ 259600 w 533920"/>
              <a:gd name="connsiteY61" fmla="*/ 965200 h 1203328"/>
              <a:gd name="connsiteX62" fmla="*/ 290080 w 533920"/>
              <a:gd name="connsiteY62" fmla="*/ 934720 h 1203328"/>
              <a:gd name="connsiteX63" fmla="*/ 279920 w 533920"/>
              <a:gd name="connsiteY63" fmla="*/ 1036320 h 1203328"/>
              <a:gd name="connsiteX64" fmla="*/ 310400 w 533920"/>
              <a:gd name="connsiteY64" fmla="*/ 1046480 h 1203328"/>
              <a:gd name="connsiteX65" fmla="*/ 351040 w 533920"/>
              <a:gd name="connsiteY65" fmla="*/ 1016000 h 1203328"/>
              <a:gd name="connsiteX66" fmla="*/ 361200 w 533920"/>
              <a:gd name="connsiteY66" fmla="*/ 1056640 h 1203328"/>
              <a:gd name="connsiteX67" fmla="*/ 381520 w 533920"/>
              <a:gd name="connsiteY67" fmla="*/ 1148080 h 1203328"/>
              <a:gd name="connsiteX68" fmla="*/ 401840 w 533920"/>
              <a:gd name="connsiteY68" fmla="*/ 1107440 h 1203328"/>
              <a:gd name="connsiteX69" fmla="*/ 442480 w 533920"/>
              <a:gd name="connsiteY69" fmla="*/ 1076960 h 1203328"/>
              <a:gd name="connsiteX70" fmla="*/ 462800 w 533920"/>
              <a:gd name="connsiteY70" fmla="*/ 1005840 h 1203328"/>
              <a:gd name="connsiteX71" fmla="*/ 483120 w 533920"/>
              <a:gd name="connsiteY71" fmla="*/ 914400 h 1203328"/>
              <a:gd name="connsiteX72" fmla="*/ 533920 w 533920"/>
              <a:gd name="connsiteY72" fmla="*/ 833120 h 1203328"/>
              <a:gd name="connsiteX73" fmla="*/ 523760 w 533920"/>
              <a:gd name="connsiteY73" fmla="*/ 883920 h 1203328"/>
              <a:gd name="connsiteX74" fmla="*/ 472960 w 533920"/>
              <a:gd name="connsiteY74" fmla="*/ 934720 h 1203328"/>
              <a:gd name="connsiteX75" fmla="*/ 412000 w 533920"/>
              <a:gd name="connsiteY75" fmla="*/ 944880 h 1203328"/>
              <a:gd name="connsiteX76" fmla="*/ 310400 w 533920"/>
              <a:gd name="connsiteY76" fmla="*/ 924560 h 1203328"/>
              <a:gd name="connsiteX77" fmla="*/ 290080 w 533920"/>
              <a:gd name="connsiteY77" fmla="*/ 894080 h 1203328"/>
              <a:gd name="connsiteX78" fmla="*/ 259600 w 533920"/>
              <a:gd name="connsiteY78" fmla="*/ 853440 h 1203328"/>
              <a:gd name="connsiteX79" fmla="*/ 208800 w 533920"/>
              <a:gd name="connsiteY79" fmla="*/ 782320 h 1203328"/>
              <a:gd name="connsiteX80" fmla="*/ 178320 w 533920"/>
              <a:gd name="connsiteY80" fmla="*/ 762000 h 1203328"/>
              <a:gd name="connsiteX81" fmla="*/ 117360 w 533920"/>
              <a:gd name="connsiteY81" fmla="*/ 772160 h 1203328"/>
              <a:gd name="connsiteX82" fmla="*/ 76720 w 533920"/>
              <a:gd name="connsiteY82" fmla="*/ 853440 h 1203328"/>
              <a:gd name="connsiteX83" fmla="*/ 86880 w 533920"/>
              <a:gd name="connsiteY83" fmla="*/ 579120 h 1203328"/>
              <a:gd name="connsiteX84" fmla="*/ 97040 w 533920"/>
              <a:gd name="connsiteY84" fmla="*/ 619760 h 1203328"/>
              <a:gd name="connsiteX85" fmla="*/ 117360 w 533920"/>
              <a:gd name="connsiteY85" fmla="*/ 660400 h 1203328"/>
              <a:gd name="connsiteX86" fmla="*/ 127520 w 533920"/>
              <a:gd name="connsiteY86" fmla="*/ 690880 h 1203328"/>
              <a:gd name="connsiteX87" fmla="*/ 86880 w 533920"/>
              <a:gd name="connsiteY87" fmla="*/ 650240 h 1203328"/>
              <a:gd name="connsiteX88" fmla="*/ 76720 w 533920"/>
              <a:gd name="connsiteY88" fmla="*/ 477520 h 1203328"/>
              <a:gd name="connsiteX89" fmla="*/ 107200 w 533920"/>
              <a:gd name="connsiteY89" fmla="*/ 467360 h 1203328"/>
              <a:gd name="connsiteX90" fmla="*/ 158000 w 533920"/>
              <a:gd name="connsiteY90" fmla="*/ 528320 h 1203328"/>
              <a:gd name="connsiteX91" fmla="*/ 168160 w 533920"/>
              <a:gd name="connsiteY91" fmla="*/ 558800 h 1203328"/>
              <a:gd name="connsiteX92" fmla="*/ 86880 w 533920"/>
              <a:gd name="connsiteY92" fmla="*/ 416560 h 1203328"/>
              <a:gd name="connsiteX93" fmla="*/ 66560 w 533920"/>
              <a:gd name="connsiteY93" fmla="*/ 294640 h 1203328"/>
              <a:gd name="connsiteX94" fmla="*/ 76720 w 533920"/>
              <a:gd name="connsiteY94" fmla="*/ 203200 h 1203328"/>
              <a:gd name="connsiteX95" fmla="*/ 117360 w 533920"/>
              <a:gd name="connsiteY95" fmla="*/ 233680 h 1203328"/>
              <a:gd name="connsiteX96" fmla="*/ 178320 w 533920"/>
              <a:gd name="connsiteY96" fmla="*/ 314960 h 1203328"/>
              <a:gd name="connsiteX97" fmla="*/ 147840 w 533920"/>
              <a:gd name="connsiteY97" fmla="*/ 375920 h 1203328"/>
              <a:gd name="connsiteX98" fmla="*/ 117360 w 533920"/>
              <a:gd name="connsiteY98" fmla="*/ 335280 h 1203328"/>
              <a:gd name="connsiteX99" fmla="*/ 66560 w 533920"/>
              <a:gd name="connsiteY99" fmla="*/ 223520 h 1203328"/>
              <a:gd name="connsiteX100" fmla="*/ 46240 w 533920"/>
              <a:gd name="connsiteY100" fmla="*/ 182880 h 120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533920" h="1203328">
                <a:moveTo>
                  <a:pt x="97040" y="132080"/>
                </a:moveTo>
                <a:cubicBezTo>
                  <a:pt x="66560" y="142240"/>
                  <a:pt x="-23137" y="148192"/>
                  <a:pt x="5600" y="162560"/>
                </a:cubicBezTo>
                <a:cubicBezTo>
                  <a:pt x="79633" y="199576"/>
                  <a:pt x="14373" y="163398"/>
                  <a:pt x="97040" y="223520"/>
                </a:cubicBezTo>
                <a:cubicBezTo>
                  <a:pt x="116791" y="237884"/>
                  <a:pt x="134832" y="256437"/>
                  <a:pt x="158000" y="264160"/>
                </a:cubicBezTo>
                <a:cubicBezTo>
                  <a:pt x="201727" y="278736"/>
                  <a:pt x="178090" y="271723"/>
                  <a:pt x="229120" y="284480"/>
                </a:cubicBezTo>
                <a:cubicBezTo>
                  <a:pt x="209341" y="343818"/>
                  <a:pt x="234436" y="289324"/>
                  <a:pt x="188480" y="335280"/>
                </a:cubicBezTo>
                <a:cubicBezTo>
                  <a:pt x="142524" y="381236"/>
                  <a:pt x="197018" y="356141"/>
                  <a:pt x="137680" y="375920"/>
                </a:cubicBezTo>
                <a:cubicBezTo>
                  <a:pt x="134293" y="386080"/>
                  <a:pt x="135093" y="398827"/>
                  <a:pt x="127520" y="406400"/>
                </a:cubicBezTo>
                <a:cubicBezTo>
                  <a:pt x="110251" y="423669"/>
                  <a:pt x="66560" y="447040"/>
                  <a:pt x="66560" y="447040"/>
                </a:cubicBezTo>
                <a:cubicBezTo>
                  <a:pt x="63173" y="433493"/>
                  <a:pt x="54668" y="420256"/>
                  <a:pt x="56400" y="406400"/>
                </a:cubicBezTo>
                <a:cubicBezTo>
                  <a:pt x="58279" y="391371"/>
                  <a:pt x="67129" y="377482"/>
                  <a:pt x="76720" y="365760"/>
                </a:cubicBezTo>
                <a:cubicBezTo>
                  <a:pt x="124573" y="307273"/>
                  <a:pt x="131564" y="305491"/>
                  <a:pt x="178320" y="274320"/>
                </a:cubicBezTo>
                <a:cubicBezTo>
                  <a:pt x="174933" y="291253"/>
                  <a:pt x="168160" y="307851"/>
                  <a:pt x="168160" y="325120"/>
                </a:cubicBezTo>
                <a:cubicBezTo>
                  <a:pt x="168160" y="342389"/>
                  <a:pt x="180227" y="393083"/>
                  <a:pt x="178320" y="375920"/>
                </a:cubicBezTo>
                <a:cubicBezTo>
                  <a:pt x="173031" y="328318"/>
                  <a:pt x="158000" y="281575"/>
                  <a:pt x="158000" y="233680"/>
                </a:cubicBezTo>
                <a:cubicBezTo>
                  <a:pt x="158000" y="209025"/>
                  <a:pt x="189346" y="282748"/>
                  <a:pt x="178320" y="304800"/>
                </a:cubicBezTo>
                <a:cubicBezTo>
                  <a:pt x="169489" y="322463"/>
                  <a:pt x="158306" y="270746"/>
                  <a:pt x="147840" y="254000"/>
                </a:cubicBezTo>
                <a:cubicBezTo>
                  <a:pt x="121623" y="212052"/>
                  <a:pt x="132441" y="227211"/>
                  <a:pt x="86880" y="193040"/>
                </a:cubicBezTo>
                <a:cubicBezTo>
                  <a:pt x="83493" y="203200"/>
                  <a:pt x="78235" y="212918"/>
                  <a:pt x="76720" y="223520"/>
                </a:cubicBezTo>
                <a:cubicBezTo>
                  <a:pt x="71430" y="260551"/>
                  <a:pt x="83289" y="301822"/>
                  <a:pt x="66560" y="335280"/>
                </a:cubicBezTo>
                <a:cubicBezTo>
                  <a:pt x="55850" y="356699"/>
                  <a:pt x="56400" y="264160"/>
                  <a:pt x="56400" y="264160"/>
                </a:cubicBezTo>
                <a:cubicBezTo>
                  <a:pt x="85413" y="206134"/>
                  <a:pt x="114982" y="151967"/>
                  <a:pt x="137680" y="91440"/>
                </a:cubicBezTo>
                <a:cubicBezTo>
                  <a:pt x="148961" y="61357"/>
                  <a:pt x="168160" y="0"/>
                  <a:pt x="168160" y="0"/>
                </a:cubicBezTo>
                <a:cubicBezTo>
                  <a:pt x="174933" y="16933"/>
                  <a:pt x="189879" y="32616"/>
                  <a:pt x="188480" y="50800"/>
                </a:cubicBezTo>
                <a:cubicBezTo>
                  <a:pt x="175102" y="224716"/>
                  <a:pt x="157773" y="252172"/>
                  <a:pt x="86880" y="386080"/>
                </a:cubicBezTo>
                <a:cubicBezTo>
                  <a:pt x="77640" y="403533"/>
                  <a:pt x="64572" y="418903"/>
                  <a:pt x="56400" y="436880"/>
                </a:cubicBezTo>
                <a:cubicBezTo>
                  <a:pt x="47537" y="456379"/>
                  <a:pt x="31879" y="518843"/>
                  <a:pt x="36080" y="497840"/>
                </a:cubicBezTo>
                <a:lnTo>
                  <a:pt x="46240" y="447040"/>
                </a:lnTo>
                <a:cubicBezTo>
                  <a:pt x="42853" y="433493"/>
                  <a:pt x="47698" y="398654"/>
                  <a:pt x="36080" y="406400"/>
                </a:cubicBezTo>
                <a:cubicBezTo>
                  <a:pt x="18258" y="418281"/>
                  <a:pt x="15760" y="467360"/>
                  <a:pt x="15760" y="467360"/>
                </a:cubicBezTo>
                <a:cubicBezTo>
                  <a:pt x="22533" y="491067"/>
                  <a:pt x="14829" y="525979"/>
                  <a:pt x="36080" y="538480"/>
                </a:cubicBezTo>
                <a:cubicBezTo>
                  <a:pt x="80733" y="564747"/>
                  <a:pt x="188480" y="568960"/>
                  <a:pt x="188480" y="568960"/>
                </a:cubicBezTo>
                <a:cubicBezTo>
                  <a:pt x="171547" y="592667"/>
                  <a:pt x="156128" y="617532"/>
                  <a:pt x="137680" y="640080"/>
                </a:cubicBezTo>
                <a:cubicBezTo>
                  <a:pt x="125549" y="654907"/>
                  <a:pt x="115937" y="677570"/>
                  <a:pt x="97040" y="680720"/>
                </a:cubicBezTo>
                <a:cubicBezTo>
                  <a:pt x="84995" y="682727"/>
                  <a:pt x="83493" y="660400"/>
                  <a:pt x="76720" y="650240"/>
                </a:cubicBezTo>
                <a:cubicBezTo>
                  <a:pt x="99637" y="558570"/>
                  <a:pt x="88209" y="595454"/>
                  <a:pt x="107200" y="538480"/>
                </a:cubicBezTo>
                <a:cubicBezTo>
                  <a:pt x="110587" y="548640"/>
                  <a:pt x="114418" y="558662"/>
                  <a:pt x="117360" y="568960"/>
                </a:cubicBezTo>
                <a:cubicBezTo>
                  <a:pt x="121196" y="582386"/>
                  <a:pt x="120336" y="621574"/>
                  <a:pt x="127520" y="609600"/>
                </a:cubicBezTo>
                <a:cubicBezTo>
                  <a:pt x="143584" y="582826"/>
                  <a:pt x="137966" y="547781"/>
                  <a:pt x="147840" y="518160"/>
                </a:cubicBezTo>
                <a:cubicBezTo>
                  <a:pt x="154354" y="498617"/>
                  <a:pt x="141365" y="558852"/>
                  <a:pt x="137680" y="579120"/>
                </a:cubicBezTo>
                <a:cubicBezTo>
                  <a:pt x="134591" y="596110"/>
                  <a:pt x="131266" y="613063"/>
                  <a:pt x="127520" y="629920"/>
                </a:cubicBezTo>
                <a:cubicBezTo>
                  <a:pt x="124491" y="643551"/>
                  <a:pt x="107486" y="680434"/>
                  <a:pt x="117360" y="670560"/>
                </a:cubicBezTo>
                <a:cubicBezTo>
                  <a:pt x="133424" y="654496"/>
                  <a:pt x="139403" y="630694"/>
                  <a:pt x="147840" y="609600"/>
                </a:cubicBezTo>
                <a:cubicBezTo>
                  <a:pt x="153026" y="596635"/>
                  <a:pt x="159389" y="555066"/>
                  <a:pt x="158000" y="568960"/>
                </a:cubicBezTo>
                <a:cubicBezTo>
                  <a:pt x="149849" y="650466"/>
                  <a:pt x="148366" y="733584"/>
                  <a:pt x="127520" y="812800"/>
                </a:cubicBezTo>
                <a:cubicBezTo>
                  <a:pt x="114029" y="864064"/>
                  <a:pt x="76087" y="905822"/>
                  <a:pt x="56400" y="955040"/>
                </a:cubicBezTo>
                <a:cubicBezTo>
                  <a:pt x="49627" y="971973"/>
                  <a:pt x="42484" y="988763"/>
                  <a:pt x="36080" y="1005840"/>
                </a:cubicBezTo>
                <a:cubicBezTo>
                  <a:pt x="32320" y="1015868"/>
                  <a:pt x="20410" y="1045503"/>
                  <a:pt x="25920" y="1036320"/>
                </a:cubicBezTo>
                <a:cubicBezTo>
                  <a:pt x="41505" y="1010345"/>
                  <a:pt x="48385" y="979273"/>
                  <a:pt x="66560" y="955040"/>
                </a:cubicBezTo>
                <a:cubicBezTo>
                  <a:pt x="124838" y="877335"/>
                  <a:pt x="72731" y="951860"/>
                  <a:pt x="117360" y="873760"/>
                </a:cubicBezTo>
                <a:cubicBezTo>
                  <a:pt x="148873" y="818613"/>
                  <a:pt x="129212" y="868683"/>
                  <a:pt x="147840" y="812800"/>
                </a:cubicBezTo>
                <a:cubicBezTo>
                  <a:pt x="154613" y="826347"/>
                  <a:pt x="164987" y="838631"/>
                  <a:pt x="168160" y="853440"/>
                </a:cubicBezTo>
                <a:cubicBezTo>
                  <a:pt x="175291" y="886720"/>
                  <a:pt x="161434" y="925489"/>
                  <a:pt x="178320" y="955040"/>
                </a:cubicBezTo>
                <a:cubicBezTo>
                  <a:pt x="185449" y="967515"/>
                  <a:pt x="200179" y="936055"/>
                  <a:pt x="208800" y="924560"/>
                </a:cubicBezTo>
                <a:cubicBezTo>
                  <a:pt x="239260" y="883947"/>
                  <a:pt x="236441" y="873649"/>
                  <a:pt x="259600" y="833120"/>
                </a:cubicBezTo>
                <a:cubicBezTo>
                  <a:pt x="265658" y="822518"/>
                  <a:pt x="273147" y="812800"/>
                  <a:pt x="279920" y="802640"/>
                </a:cubicBezTo>
                <a:cubicBezTo>
                  <a:pt x="283307" y="822960"/>
                  <a:pt x="293212" y="843239"/>
                  <a:pt x="290080" y="863600"/>
                </a:cubicBezTo>
                <a:cubicBezTo>
                  <a:pt x="286158" y="889092"/>
                  <a:pt x="267756" y="910251"/>
                  <a:pt x="259600" y="934720"/>
                </a:cubicBezTo>
                <a:cubicBezTo>
                  <a:pt x="254139" y="951103"/>
                  <a:pt x="253984" y="968860"/>
                  <a:pt x="249440" y="985520"/>
                </a:cubicBezTo>
                <a:cubicBezTo>
                  <a:pt x="243804" y="1006184"/>
                  <a:pt x="229120" y="1025061"/>
                  <a:pt x="229120" y="1046480"/>
                </a:cubicBezTo>
                <a:cubicBezTo>
                  <a:pt x="229120" y="1058691"/>
                  <a:pt x="242667" y="1026160"/>
                  <a:pt x="249440" y="1016000"/>
                </a:cubicBezTo>
                <a:cubicBezTo>
                  <a:pt x="252827" y="999067"/>
                  <a:pt x="251877" y="980646"/>
                  <a:pt x="259600" y="965200"/>
                </a:cubicBezTo>
                <a:cubicBezTo>
                  <a:pt x="266026" y="952349"/>
                  <a:pt x="286133" y="920904"/>
                  <a:pt x="290080" y="934720"/>
                </a:cubicBezTo>
                <a:cubicBezTo>
                  <a:pt x="299430" y="967446"/>
                  <a:pt x="283307" y="1002453"/>
                  <a:pt x="279920" y="1036320"/>
                </a:cubicBezTo>
                <a:cubicBezTo>
                  <a:pt x="296251" y="1101644"/>
                  <a:pt x="279528" y="1077352"/>
                  <a:pt x="310400" y="1046480"/>
                </a:cubicBezTo>
                <a:cubicBezTo>
                  <a:pt x="322374" y="1034506"/>
                  <a:pt x="337493" y="1026160"/>
                  <a:pt x="351040" y="1016000"/>
                </a:cubicBezTo>
                <a:cubicBezTo>
                  <a:pt x="354427" y="1029547"/>
                  <a:pt x="359568" y="1042772"/>
                  <a:pt x="361200" y="1056640"/>
                </a:cubicBezTo>
                <a:cubicBezTo>
                  <a:pt x="384837" y="1257554"/>
                  <a:pt x="356727" y="1214194"/>
                  <a:pt x="381520" y="1148080"/>
                </a:cubicBezTo>
                <a:cubicBezTo>
                  <a:pt x="386838" y="1133899"/>
                  <a:pt x="391983" y="1118939"/>
                  <a:pt x="401840" y="1107440"/>
                </a:cubicBezTo>
                <a:cubicBezTo>
                  <a:pt x="412860" y="1094583"/>
                  <a:pt x="428933" y="1087120"/>
                  <a:pt x="442480" y="1076960"/>
                </a:cubicBezTo>
                <a:cubicBezTo>
                  <a:pt x="449253" y="1053253"/>
                  <a:pt x="456820" y="1029759"/>
                  <a:pt x="462800" y="1005840"/>
                </a:cubicBezTo>
                <a:cubicBezTo>
                  <a:pt x="470373" y="975549"/>
                  <a:pt x="472618" y="943805"/>
                  <a:pt x="483120" y="914400"/>
                </a:cubicBezTo>
                <a:cubicBezTo>
                  <a:pt x="487833" y="901203"/>
                  <a:pt x="522464" y="850305"/>
                  <a:pt x="533920" y="833120"/>
                </a:cubicBezTo>
                <a:cubicBezTo>
                  <a:pt x="530533" y="850053"/>
                  <a:pt x="529823" y="867751"/>
                  <a:pt x="523760" y="883920"/>
                </a:cubicBezTo>
                <a:cubicBezTo>
                  <a:pt x="516019" y="904563"/>
                  <a:pt x="494248" y="927624"/>
                  <a:pt x="472960" y="934720"/>
                </a:cubicBezTo>
                <a:cubicBezTo>
                  <a:pt x="453417" y="941234"/>
                  <a:pt x="432320" y="941493"/>
                  <a:pt x="412000" y="944880"/>
                </a:cubicBezTo>
                <a:cubicBezTo>
                  <a:pt x="378133" y="938107"/>
                  <a:pt x="342281" y="937844"/>
                  <a:pt x="310400" y="924560"/>
                </a:cubicBezTo>
                <a:cubicBezTo>
                  <a:pt x="299128" y="919864"/>
                  <a:pt x="297177" y="904016"/>
                  <a:pt x="290080" y="894080"/>
                </a:cubicBezTo>
                <a:cubicBezTo>
                  <a:pt x="280238" y="880301"/>
                  <a:pt x="269442" y="867219"/>
                  <a:pt x="259600" y="853440"/>
                </a:cubicBezTo>
                <a:cubicBezTo>
                  <a:pt x="245178" y="833249"/>
                  <a:pt x="225402" y="798922"/>
                  <a:pt x="208800" y="782320"/>
                </a:cubicBezTo>
                <a:cubicBezTo>
                  <a:pt x="200166" y="773686"/>
                  <a:pt x="188480" y="768773"/>
                  <a:pt x="178320" y="762000"/>
                </a:cubicBezTo>
                <a:cubicBezTo>
                  <a:pt x="158000" y="765387"/>
                  <a:pt x="127127" y="754022"/>
                  <a:pt x="117360" y="772160"/>
                </a:cubicBezTo>
                <a:cubicBezTo>
                  <a:pt x="69023" y="861928"/>
                  <a:pt x="146937" y="947062"/>
                  <a:pt x="76720" y="853440"/>
                </a:cubicBezTo>
                <a:cubicBezTo>
                  <a:pt x="80107" y="762000"/>
                  <a:pt x="78953" y="670279"/>
                  <a:pt x="86880" y="579120"/>
                </a:cubicBezTo>
                <a:cubicBezTo>
                  <a:pt x="88090" y="565209"/>
                  <a:pt x="92137" y="606685"/>
                  <a:pt x="97040" y="619760"/>
                </a:cubicBezTo>
                <a:cubicBezTo>
                  <a:pt x="102358" y="633941"/>
                  <a:pt x="111394" y="646479"/>
                  <a:pt x="117360" y="660400"/>
                </a:cubicBezTo>
                <a:cubicBezTo>
                  <a:pt x="121579" y="670244"/>
                  <a:pt x="137680" y="694267"/>
                  <a:pt x="127520" y="690880"/>
                </a:cubicBezTo>
                <a:cubicBezTo>
                  <a:pt x="109345" y="684822"/>
                  <a:pt x="100427" y="663787"/>
                  <a:pt x="86880" y="650240"/>
                </a:cubicBezTo>
                <a:cubicBezTo>
                  <a:pt x="63968" y="581505"/>
                  <a:pt x="48489" y="562214"/>
                  <a:pt x="76720" y="477520"/>
                </a:cubicBezTo>
                <a:cubicBezTo>
                  <a:pt x="80107" y="467360"/>
                  <a:pt x="97040" y="470747"/>
                  <a:pt x="107200" y="467360"/>
                </a:cubicBezTo>
                <a:cubicBezTo>
                  <a:pt x="146125" y="493310"/>
                  <a:pt x="137375" y="480196"/>
                  <a:pt x="158000" y="528320"/>
                </a:cubicBezTo>
                <a:cubicBezTo>
                  <a:pt x="162219" y="538164"/>
                  <a:pt x="175733" y="566373"/>
                  <a:pt x="168160" y="558800"/>
                </a:cubicBezTo>
                <a:cubicBezTo>
                  <a:pt x="122106" y="512746"/>
                  <a:pt x="111362" y="473685"/>
                  <a:pt x="86880" y="416560"/>
                </a:cubicBezTo>
                <a:cubicBezTo>
                  <a:pt x="81111" y="387715"/>
                  <a:pt x="66560" y="319844"/>
                  <a:pt x="66560" y="294640"/>
                </a:cubicBezTo>
                <a:cubicBezTo>
                  <a:pt x="66560" y="263972"/>
                  <a:pt x="73333" y="233680"/>
                  <a:pt x="76720" y="203200"/>
                </a:cubicBezTo>
                <a:cubicBezTo>
                  <a:pt x="90267" y="213360"/>
                  <a:pt x="106964" y="220314"/>
                  <a:pt x="117360" y="233680"/>
                </a:cubicBezTo>
                <a:cubicBezTo>
                  <a:pt x="194771" y="333208"/>
                  <a:pt x="106648" y="267178"/>
                  <a:pt x="178320" y="314960"/>
                </a:cubicBezTo>
                <a:cubicBezTo>
                  <a:pt x="181792" y="328846"/>
                  <a:pt x="212208" y="394311"/>
                  <a:pt x="147840" y="375920"/>
                </a:cubicBezTo>
                <a:cubicBezTo>
                  <a:pt x="131558" y="371268"/>
                  <a:pt x="127520" y="348827"/>
                  <a:pt x="117360" y="335280"/>
                </a:cubicBezTo>
                <a:cubicBezTo>
                  <a:pt x="97621" y="276063"/>
                  <a:pt x="111989" y="314379"/>
                  <a:pt x="66560" y="223520"/>
                </a:cubicBezTo>
                <a:lnTo>
                  <a:pt x="46240" y="182880"/>
                </a:lnTo>
              </a:path>
            </a:pathLst>
          </a:custGeom>
          <a:solidFill>
            <a:srgbClr val="FF0000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8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Measures of Inscribed Angles &amp; Intercepted Arcs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measure of an inscribed angle is _____ the measure of its intercepted arcs.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08018" y="1513619"/>
            <a:ext cx="1572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HALF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4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Measures of Inscribed Angles &amp; Intercepted Arcs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Sample: In the diagram at the right,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1108325"/>
              </p:ext>
            </p:extLst>
          </p:nvPr>
        </p:nvGraphicFramePr>
        <p:xfrm>
          <a:off x="390525" y="2451100"/>
          <a:ext cx="276701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965200" imgH="355600" progId="Equation.3">
                  <p:embed/>
                </p:oleObj>
              </mc:Choice>
              <mc:Fallback>
                <p:oleObj name="Equation" r:id="rId3" imgW="9652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525" y="2451100"/>
                        <a:ext cx="2767013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20454" y="2686173"/>
            <a:ext cx="93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80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8036" y="2686173"/>
            <a:ext cx="93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8545" y="3186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168" y="1572490"/>
            <a:ext cx="4613984" cy="25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4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818</TotalTime>
  <Words>315</Words>
  <Application>Microsoft Macintosh PowerPoint</Application>
  <PresentationFormat>On-screen Show (4:3)</PresentationFormat>
  <Paragraphs>68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Civic</vt:lpstr>
      <vt:lpstr>Equation</vt:lpstr>
      <vt:lpstr>Warm up</vt:lpstr>
      <vt:lpstr>Day 25 – Inscribed Angles &amp; Inscribed Quadrilaterals</vt:lpstr>
      <vt:lpstr>Inscribed Angles and Intercepted Arcs</vt:lpstr>
      <vt:lpstr>Inscribed Angles and Intercepted Arcs</vt:lpstr>
      <vt:lpstr>Where are the Chords?</vt:lpstr>
      <vt:lpstr>Where are the Vertices?</vt:lpstr>
      <vt:lpstr>Intercepted Arcs</vt:lpstr>
      <vt:lpstr>Measures of Inscribed Angles &amp; Intercepted Arcs</vt:lpstr>
      <vt:lpstr>Measures of Inscribed Angles &amp; Intercepted Arcs</vt:lpstr>
      <vt:lpstr>PowerPoint Presentation</vt:lpstr>
      <vt:lpstr>Case II: Inscribed Angle:     Vertex is ON circle</vt:lpstr>
      <vt:lpstr>PowerPoint Presentation</vt:lpstr>
      <vt:lpstr>PowerPoint Presentation</vt:lpstr>
      <vt:lpstr>PowerPoint Presentation</vt:lpstr>
      <vt:lpstr>PowerPoint Presentation</vt:lpstr>
      <vt:lpstr>Silent, Independent Pratice</vt:lpstr>
      <vt:lpstr>Example #7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Rukayat Giwa</dc:creator>
  <cp:lastModifiedBy>Rukayat Giwa</cp:lastModifiedBy>
  <cp:revision>16</cp:revision>
  <dcterms:created xsi:type="dcterms:W3CDTF">2013-12-30T19:58:42Z</dcterms:created>
  <dcterms:modified xsi:type="dcterms:W3CDTF">2014-01-05T00:23:37Z</dcterms:modified>
</cp:coreProperties>
</file>